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71" r:id="rId3"/>
    <p:sldId id="272" r:id="rId4"/>
    <p:sldId id="261" r:id="rId5"/>
    <p:sldId id="273" r:id="rId6"/>
    <p:sldId id="266" r:id="rId7"/>
    <p:sldId id="259" r:id="rId8"/>
    <p:sldId id="275" r:id="rId9"/>
    <p:sldId id="276" r:id="rId10"/>
    <p:sldId id="277" r:id="rId11"/>
    <p:sldId id="267" r:id="rId12"/>
    <p:sldId id="280" r:id="rId13"/>
    <p:sldId id="268" r:id="rId14"/>
    <p:sldId id="269" r:id="rId15"/>
    <p:sldId id="279"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F40F9-8093-4239-8B56-C070E4374027}" v="629" dt="2024-02-29T05:38:18.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81018" autoAdjust="0"/>
  </p:normalViewPr>
  <p:slideViewPr>
    <p:cSldViewPr snapToGrid="0" snapToObjects="1" showGuides="1">
      <p:cViewPr varScale="1">
        <p:scale>
          <a:sx n="75" d="100"/>
          <a:sy n="75" d="100"/>
        </p:scale>
        <p:origin x="91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 Mara" userId="ae10adad-ae10-440f-b991-40033c8b5707" providerId="ADAL" clId="{925F40F9-8093-4239-8B56-C070E4374027}"/>
    <pc:docChg chg="undo custSel addSld delSld modSld">
      <pc:chgData name="Evans, Mara" userId="ae10adad-ae10-440f-b991-40033c8b5707" providerId="ADAL" clId="{925F40F9-8093-4239-8B56-C070E4374027}" dt="2024-02-29T05:38:18.257" v="2211"/>
      <pc:docMkLst>
        <pc:docMk/>
      </pc:docMkLst>
      <pc:sldChg chg="modSp mod">
        <pc:chgData name="Evans, Mara" userId="ae10adad-ae10-440f-b991-40033c8b5707" providerId="ADAL" clId="{925F40F9-8093-4239-8B56-C070E4374027}" dt="2024-02-29T04:48:41.501" v="1770" actId="20577"/>
        <pc:sldMkLst>
          <pc:docMk/>
          <pc:sldMk cId="3769922336" sldId="259"/>
        </pc:sldMkLst>
        <pc:spChg chg="mod">
          <ac:chgData name="Evans, Mara" userId="ae10adad-ae10-440f-b991-40033c8b5707" providerId="ADAL" clId="{925F40F9-8093-4239-8B56-C070E4374027}" dt="2024-02-29T04:48:41.501" v="1770" actId="20577"/>
          <ac:spMkLst>
            <pc:docMk/>
            <pc:sldMk cId="3769922336" sldId="259"/>
            <ac:spMk id="19" creationId="{6FAC46E0-B4E8-DE43-8B58-31DF1615C1B4}"/>
          </ac:spMkLst>
        </pc:spChg>
        <pc:spChg chg="mod">
          <ac:chgData name="Evans, Mara" userId="ae10adad-ae10-440f-b991-40033c8b5707" providerId="ADAL" clId="{925F40F9-8093-4239-8B56-C070E4374027}" dt="2024-02-29T04:48:15.793" v="1766" actId="20577"/>
          <ac:spMkLst>
            <pc:docMk/>
            <pc:sldMk cId="3769922336" sldId="259"/>
            <ac:spMk id="20" creationId="{63C8A0E8-757F-4B49-9591-55D378FD1DE9}"/>
          </ac:spMkLst>
        </pc:spChg>
      </pc:sldChg>
      <pc:sldChg chg="addSp delSp modSp mod delAnim modAnim">
        <pc:chgData name="Evans, Mara" userId="ae10adad-ae10-440f-b991-40033c8b5707" providerId="ADAL" clId="{925F40F9-8093-4239-8B56-C070E4374027}" dt="2024-02-29T04:58:47.270" v="2019" actId="20577"/>
        <pc:sldMkLst>
          <pc:docMk/>
          <pc:sldMk cId="3478873788" sldId="260"/>
        </pc:sldMkLst>
        <pc:spChg chg="mod">
          <ac:chgData name="Evans, Mara" userId="ae10adad-ae10-440f-b991-40033c8b5707" providerId="ADAL" clId="{925F40F9-8093-4239-8B56-C070E4374027}" dt="2024-02-29T03:57:35.231" v="6" actId="20577"/>
          <ac:spMkLst>
            <pc:docMk/>
            <pc:sldMk cId="3478873788" sldId="260"/>
            <ac:spMk id="2" creationId="{86DCBF7E-E043-4DEB-A0EE-E9602DE2A246}"/>
          </ac:spMkLst>
        </pc:spChg>
        <pc:spChg chg="mod">
          <ac:chgData name="Evans, Mara" userId="ae10adad-ae10-440f-b991-40033c8b5707" providerId="ADAL" clId="{925F40F9-8093-4239-8B56-C070E4374027}" dt="2024-02-29T04:02:10.245" v="326" actId="113"/>
          <ac:spMkLst>
            <pc:docMk/>
            <pc:sldMk cId="3478873788" sldId="260"/>
            <ac:spMk id="3" creationId="{78F51999-82D6-484C-A5BE-8285E3CA77A3}"/>
          </ac:spMkLst>
        </pc:spChg>
        <pc:spChg chg="del">
          <ac:chgData name="Evans, Mara" userId="ae10adad-ae10-440f-b991-40033c8b5707" providerId="ADAL" clId="{925F40F9-8093-4239-8B56-C070E4374027}" dt="2024-02-29T03:57:52.837" v="7" actId="478"/>
          <ac:spMkLst>
            <pc:docMk/>
            <pc:sldMk cId="3478873788" sldId="260"/>
            <ac:spMk id="4" creationId="{0D6D451C-BFFA-9300-061B-885490AA81EB}"/>
          </ac:spMkLst>
        </pc:spChg>
        <pc:spChg chg="add mod">
          <ac:chgData name="Evans, Mara" userId="ae10adad-ae10-440f-b991-40033c8b5707" providerId="ADAL" clId="{925F40F9-8093-4239-8B56-C070E4374027}" dt="2024-02-29T04:00:16.585" v="154" actId="14100"/>
          <ac:spMkLst>
            <pc:docMk/>
            <pc:sldMk cId="3478873788" sldId="260"/>
            <ac:spMk id="5" creationId="{88FEE7F3-7BC1-EFAB-8543-5ABD9C521106}"/>
          </ac:spMkLst>
        </pc:spChg>
        <pc:spChg chg="add mod">
          <ac:chgData name="Evans, Mara" userId="ae10adad-ae10-440f-b991-40033c8b5707" providerId="ADAL" clId="{925F40F9-8093-4239-8B56-C070E4374027}" dt="2024-02-29T04:57:54.470" v="2013" actId="1076"/>
          <ac:spMkLst>
            <pc:docMk/>
            <pc:sldMk cId="3478873788" sldId="260"/>
            <ac:spMk id="6" creationId="{954CFC7C-5BC1-EA15-65AA-90365D70C9C5}"/>
          </ac:spMkLst>
        </pc:spChg>
        <pc:spChg chg="add del mod">
          <ac:chgData name="Evans, Mara" userId="ae10adad-ae10-440f-b991-40033c8b5707" providerId="ADAL" clId="{925F40F9-8093-4239-8B56-C070E4374027}" dt="2024-02-29T04:56:29.988" v="1864" actId="478"/>
          <ac:spMkLst>
            <pc:docMk/>
            <pc:sldMk cId="3478873788" sldId="260"/>
            <ac:spMk id="7" creationId="{50A67F7D-D6DF-3272-0FA7-5E2AB55A147F}"/>
          </ac:spMkLst>
        </pc:spChg>
        <pc:spChg chg="add mod">
          <ac:chgData name="Evans, Mara" userId="ae10adad-ae10-440f-b991-40033c8b5707" providerId="ADAL" clId="{925F40F9-8093-4239-8B56-C070E4374027}" dt="2024-02-29T04:58:47.270" v="2019" actId="20577"/>
          <ac:spMkLst>
            <pc:docMk/>
            <pc:sldMk cId="3478873788" sldId="260"/>
            <ac:spMk id="8" creationId="{FBCC4DE0-FB56-8516-6D64-77176DC85246}"/>
          </ac:spMkLst>
        </pc:spChg>
        <pc:picChg chg="add mod">
          <ac:chgData name="Evans, Mara" userId="ae10adad-ae10-440f-b991-40033c8b5707" providerId="ADAL" clId="{925F40F9-8093-4239-8B56-C070E4374027}" dt="2024-02-29T03:58:36.193" v="12" actId="1076"/>
          <ac:picMkLst>
            <pc:docMk/>
            <pc:sldMk cId="3478873788" sldId="260"/>
            <ac:picMk id="1026" creationId="{CBAE3FB8-7EC7-6287-3FB8-09F115F2F1EE}"/>
          </ac:picMkLst>
        </pc:picChg>
      </pc:sldChg>
      <pc:sldChg chg="modSp mod modAnim">
        <pc:chgData name="Evans, Mara" userId="ae10adad-ae10-440f-b991-40033c8b5707" providerId="ADAL" clId="{925F40F9-8093-4239-8B56-C070E4374027}" dt="2024-02-29T04:05:48.387" v="402"/>
        <pc:sldMkLst>
          <pc:docMk/>
          <pc:sldMk cId="1320313995" sldId="261"/>
        </pc:sldMkLst>
        <pc:spChg chg="mod">
          <ac:chgData name="Evans, Mara" userId="ae10adad-ae10-440f-b991-40033c8b5707" providerId="ADAL" clId="{925F40F9-8093-4239-8B56-C070E4374027}" dt="2024-02-29T04:05:44.648" v="401" actId="1076"/>
          <ac:spMkLst>
            <pc:docMk/>
            <pc:sldMk cId="1320313995" sldId="261"/>
            <ac:spMk id="16" creationId="{002306C9-EE1B-435D-B334-0788B38A3B2C}"/>
          </ac:spMkLst>
        </pc:spChg>
        <pc:spChg chg="mod">
          <ac:chgData name="Evans, Mara" userId="ae10adad-ae10-440f-b991-40033c8b5707" providerId="ADAL" clId="{925F40F9-8093-4239-8B56-C070E4374027}" dt="2024-02-29T04:05:44.648" v="401" actId="1076"/>
          <ac:spMkLst>
            <pc:docMk/>
            <pc:sldMk cId="1320313995" sldId="261"/>
            <ac:spMk id="17" creationId="{099A4F47-A212-46DD-A221-500BF74EA8CB}"/>
          </ac:spMkLst>
        </pc:spChg>
        <pc:spChg chg="mod">
          <ac:chgData name="Evans, Mara" userId="ae10adad-ae10-440f-b991-40033c8b5707" providerId="ADAL" clId="{925F40F9-8093-4239-8B56-C070E4374027}" dt="2024-02-29T04:05:44.648" v="401" actId="1076"/>
          <ac:spMkLst>
            <pc:docMk/>
            <pc:sldMk cId="1320313995" sldId="261"/>
            <ac:spMk id="18" creationId="{0F112A51-F76D-4BC2-8419-3CE057EBDB70}"/>
          </ac:spMkLst>
        </pc:spChg>
      </pc:sldChg>
      <pc:sldChg chg="addSp delSp modSp mod delAnim modAnim">
        <pc:chgData name="Evans, Mara" userId="ae10adad-ae10-440f-b991-40033c8b5707" providerId="ADAL" clId="{925F40F9-8093-4239-8B56-C070E4374027}" dt="2024-02-29T04:47:36.135" v="1764" actId="20577"/>
        <pc:sldMkLst>
          <pc:docMk/>
          <pc:sldMk cId="2206522910" sldId="266"/>
        </pc:sldMkLst>
        <pc:spChg chg="mod">
          <ac:chgData name="Evans, Mara" userId="ae10adad-ae10-440f-b991-40033c8b5707" providerId="ADAL" clId="{925F40F9-8093-4239-8B56-C070E4374027}" dt="2024-02-29T04:45:49.759" v="1720" actId="20577"/>
          <ac:spMkLst>
            <pc:docMk/>
            <pc:sldMk cId="2206522910" sldId="266"/>
            <ac:spMk id="4" creationId="{109FD8A7-6FDD-8444-BF74-C5260BADB532}"/>
          </ac:spMkLst>
        </pc:spChg>
        <pc:spChg chg="mod">
          <ac:chgData name="Evans, Mara" userId="ae10adad-ae10-440f-b991-40033c8b5707" providerId="ADAL" clId="{925F40F9-8093-4239-8B56-C070E4374027}" dt="2024-02-29T04:47:20.843" v="1760" actId="20577"/>
          <ac:spMkLst>
            <pc:docMk/>
            <pc:sldMk cId="2206522910" sldId="266"/>
            <ac:spMk id="6" creationId="{41AF85F4-44BF-724A-84DC-15B09FED0BCA}"/>
          </ac:spMkLst>
        </pc:spChg>
        <pc:spChg chg="mod">
          <ac:chgData name="Evans, Mara" userId="ae10adad-ae10-440f-b991-40033c8b5707" providerId="ADAL" clId="{925F40F9-8093-4239-8B56-C070E4374027}" dt="2024-02-29T04:47:36.135" v="1764" actId="20577"/>
          <ac:spMkLst>
            <pc:docMk/>
            <pc:sldMk cId="2206522910" sldId="266"/>
            <ac:spMk id="7" creationId="{E9D14E43-C77E-FF45-842F-FC9F83559D30}"/>
          </ac:spMkLst>
        </pc:spChg>
        <pc:spChg chg="mod">
          <ac:chgData name="Evans, Mara" userId="ae10adad-ae10-440f-b991-40033c8b5707" providerId="ADAL" clId="{925F40F9-8093-4239-8B56-C070E4374027}" dt="2024-02-29T04:06:47.389" v="431" actId="20577"/>
          <ac:spMkLst>
            <pc:docMk/>
            <pc:sldMk cId="2206522910" sldId="266"/>
            <ac:spMk id="14" creationId="{3FE8DCE9-B29C-41F5-9C9D-589C05326E9E}"/>
          </ac:spMkLst>
        </pc:spChg>
        <pc:spChg chg="del">
          <ac:chgData name="Evans, Mara" userId="ae10adad-ae10-440f-b991-40033c8b5707" providerId="ADAL" clId="{925F40F9-8093-4239-8B56-C070E4374027}" dt="2024-02-29T04:05:59.434" v="403" actId="478"/>
          <ac:spMkLst>
            <pc:docMk/>
            <pc:sldMk cId="2206522910" sldId="266"/>
            <ac:spMk id="15" creationId="{4BFF7C26-D8F4-4358-B8B8-4E00199B4171}"/>
          </ac:spMkLst>
        </pc:spChg>
        <pc:spChg chg="del">
          <ac:chgData name="Evans, Mara" userId="ae10adad-ae10-440f-b991-40033c8b5707" providerId="ADAL" clId="{925F40F9-8093-4239-8B56-C070E4374027}" dt="2024-02-29T04:06:01.243" v="404" actId="478"/>
          <ac:spMkLst>
            <pc:docMk/>
            <pc:sldMk cId="2206522910" sldId="266"/>
            <ac:spMk id="16" creationId="{F42EFAF6-0667-42D3-9020-C7197CBCE219}"/>
          </ac:spMkLst>
        </pc:spChg>
        <pc:spChg chg="add mod">
          <ac:chgData name="Evans, Mara" userId="ae10adad-ae10-440f-b991-40033c8b5707" providerId="ADAL" clId="{925F40F9-8093-4239-8B56-C070E4374027}" dt="2024-02-29T04:07:45.896" v="483" actId="20577"/>
          <ac:spMkLst>
            <pc:docMk/>
            <pc:sldMk cId="2206522910" sldId="266"/>
            <ac:spMk id="17" creationId="{9B7B1B16-31FF-A86F-32B2-6A7DCFD4C99C}"/>
          </ac:spMkLst>
        </pc:spChg>
        <pc:spChg chg="del">
          <ac:chgData name="Evans, Mara" userId="ae10adad-ae10-440f-b991-40033c8b5707" providerId="ADAL" clId="{925F40F9-8093-4239-8B56-C070E4374027}" dt="2024-02-29T04:06:04.896" v="405" actId="478"/>
          <ac:spMkLst>
            <pc:docMk/>
            <pc:sldMk cId="2206522910" sldId="266"/>
            <ac:spMk id="21" creationId="{B41EC0A2-4BB3-4DBE-8243-590A69444ACC}"/>
          </ac:spMkLst>
        </pc:spChg>
        <pc:spChg chg="mod">
          <ac:chgData name="Evans, Mara" userId="ae10adad-ae10-440f-b991-40033c8b5707" providerId="ADAL" clId="{925F40F9-8093-4239-8B56-C070E4374027}" dt="2024-02-29T04:06:28.773" v="425" actId="20577"/>
          <ac:spMkLst>
            <pc:docMk/>
            <pc:sldMk cId="2206522910" sldId="266"/>
            <ac:spMk id="22" creationId="{950EE7C7-9977-2449-8678-810970ED338B}"/>
          </ac:spMkLst>
        </pc:spChg>
      </pc:sldChg>
      <pc:sldChg chg="addSp delSp modSp mod addAnim delAnim modAnim">
        <pc:chgData name="Evans, Mara" userId="ae10adad-ae10-440f-b991-40033c8b5707" providerId="ADAL" clId="{925F40F9-8093-4239-8B56-C070E4374027}" dt="2024-02-29T05:34:25.248" v="2171"/>
        <pc:sldMkLst>
          <pc:docMk/>
          <pc:sldMk cId="1597154990" sldId="267"/>
        </pc:sldMkLst>
        <pc:graphicFrameChg chg="mod">
          <ac:chgData name="Evans, Mara" userId="ae10adad-ae10-440f-b991-40033c8b5707" providerId="ADAL" clId="{925F40F9-8093-4239-8B56-C070E4374027}" dt="2024-02-29T05:33:00.312" v="2150" actId="1076"/>
          <ac:graphicFrameMkLst>
            <pc:docMk/>
            <pc:sldMk cId="1597154990" sldId="267"/>
            <ac:graphicFrameMk id="4" creationId="{AD14AA9D-10F8-DD45-7B5D-B7A09DC09C58}"/>
          </ac:graphicFrameMkLst>
        </pc:graphicFrameChg>
        <pc:graphicFrameChg chg="add del mod">
          <ac:chgData name="Evans, Mara" userId="ae10adad-ae10-440f-b991-40033c8b5707" providerId="ADAL" clId="{925F40F9-8093-4239-8B56-C070E4374027}" dt="2024-02-29T05:33:04.957" v="2151" actId="1076"/>
          <ac:graphicFrameMkLst>
            <pc:docMk/>
            <pc:sldMk cId="1597154990" sldId="267"/>
            <ac:graphicFrameMk id="95" creationId="{7B057303-6C4C-6B52-A155-3823556DDEE6}"/>
          </ac:graphicFrameMkLst>
        </pc:graphicFrameChg>
        <pc:picChg chg="add mod">
          <ac:chgData name="Evans, Mara" userId="ae10adad-ae10-440f-b991-40033c8b5707" providerId="ADAL" clId="{925F40F9-8093-4239-8B56-C070E4374027}" dt="2024-02-29T05:33:30.749" v="2157" actId="1076"/>
          <ac:picMkLst>
            <pc:docMk/>
            <pc:sldMk cId="1597154990" sldId="267"/>
            <ac:picMk id="5" creationId="{EF09C694-1347-1520-C19C-94743A74E4D7}"/>
          </ac:picMkLst>
        </pc:picChg>
        <pc:picChg chg="mod">
          <ac:chgData name="Evans, Mara" userId="ae10adad-ae10-440f-b991-40033c8b5707" providerId="ADAL" clId="{925F40F9-8093-4239-8B56-C070E4374027}" dt="2024-02-29T05:33:07.169" v="2152" actId="1076"/>
          <ac:picMkLst>
            <pc:docMk/>
            <pc:sldMk cId="1597154990" sldId="267"/>
            <ac:picMk id="18" creationId="{FBE77315-E3CE-6CBF-461C-22A36480FDFA}"/>
          </ac:picMkLst>
        </pc:picChg>
      </pc:sldChg>
      <pc:sldChg chg="modAnim">
        <pc:chgData name="Evans, Mara" userId="ae10adad-ae10-440f-b991-40033c8b5707" providerId="ADAL" clId="{925F40F9-8093-4239-8B56-C070E4374027}" dt="2024-02-29T05:38:18.257" v="2211"/>
        <pc:sldMkLst>
          <pc:docMk/>
          <pc:sldMk cId="2386364299" sldId="268"/>
        </pc:sldMkLst>
      </pc:sldChg>
      <pc:sldChg chg="modSp">
        <pc:chgData name="Evans, Mara" userId="ae10adad-ae10-440f-b991-40033c8b5707" providerId="ADAL" clId="{925F40F9-8093-4239-8B56-C070E4374027}" dt="2024-02-29T04:35:47.937" v="1525" actId="20577"/>
        <pc:sldMkLst>
          <pc:docMk/>
          <pc:sldMk cId="3816510980" sldId="269"/>
        </pc:sldMkLst>
        <pc:spChg chg="mod">
          <ac:chgData name="Evans, Mara" userId="ae10adad-ae10-440f-b991-40033c8b5707" providerId="ADAL" clId="{925F40F9-8093-4239-8B56-C070E4374027}" dt="2024-02-29T04:35:47.937" v="1525" actId="20577"/>
          <ac:spMkLst>
            <pc:docMk/>
            <pc:sldMk cId="3816510980" sldId="269"/>
            <ac:spMk id="3" creationId="{132C32EC-9CBB-1063-B366-A8309179CD62}"/>
          </ac:spMkLst>
        </pc:spChg>
      </pc:sldChg>
      <pc:sldChg chg="modSp mod">
        <pc:chgData name="Evans, Mara" userId="ae10adad-ae10-440f-b991-40033c8b5707" providerId="ADAL" clId="{925F40F9-8093-4239-8B56-C070E4374027}" dt="2024-02-29T04:04:06.224" v="390" actId="20577"/>
        <pc:sldMkLst>
          <pc:docMk/>
          <pc:sldMk cId="198460556" sldId="271"/>
        </pc:sldMkLst>
        <pc:spChg chg="mod">
          <ac:chgData name="Evans, Mara" userId="ae10adad-ae10-440f-b991-40033c8b5707" providerId="ADAL" clId="{925F40F9-8093-4239-8B56-C070E4374027}" dt="2024-02-29T04:04:06.224" v="390" actId="20577"/>
          <ac:spMkLst>
            <pc:docMk/>
            <pc:sldMk cId="198460556" sldId="271"/>
            <ac:spMk id="2" creationId="{4B5A0553-F946-F7E1-641D-5600C9DA0324}"/>
          </ac:spMkLst>
        </pc:spChg>
        <pc:spChg chg="mod">
          <ac:chgData name="Evans, Mara" userId="ae10adad-ae10-440f-b991-40033c8b5707" providerId="ADAL" clId="{925F40F9-8093-4239-8B56-C070E4374027}" dt="2024-02-29T04:03:15.492" v="336" actId="20577"/>
          <ac:spMkLst>
            <pc:docMk/>
            <pc:sldMk cId="198460556" sldId="271"/>
            <ac:spMk id="3" creationId="{FA19D4D2-1D3C-E82E-7FE3-32A17CADE0C8}"/>
          </ac:spMkLst>
        </pc:spChg>
      </pc:sldChg>
      <pc:sldChg chg="modSp mod modAnim">
        <pc:chgData name="Evans, Mara" userId="ae10adad-ae10-440f-b991-40033c8b5707" providerId="ADAL" clId="{925F40F9-8093-4239-8B56-C070E4374027}" dt="2024-02-29T04:43:50.338" v="1715"/>
        <pc:sldMkLst>
          <pc:docMk/>
          <pc:sldMk cId="30804693" sldId="272"/>
        </pc:sldMkLst>
        <pc:spChg chg="mod">
          <ac:chgData name="Evans, Mara" userId="ae10adad-ae10-440f-b991-40033c8b5707" providerId="ADAL" clId="{925F40F9-8093-4239-8B56-C070E4374027}" dt="2024-02-29T04:04:24.055" v="396" actId="20577"/>
          <ac:spMkLst>
            <pc:docMk/>
            <pc:sldMk cId="30804693" sldId="272"/>
            <ac:spMk id="2" creationId="{3F97CC04-9990-C22E-244C-96A02FCE2F88}"/>
          </ac:spMkLst>
        </pc:spChg>
        <pc:spChg chg="mod">
          <ac:chgData name="Evans, Mara" userId="ae10adad-ae10-440f-b991-40033c8b5707" providerId="ADAL" clId="{925F40F9-8093-4239-8B56-C070E4374027}" dt="2024-02-29T04:05:04.349" v="398" actId="20577"/>
          <ac:spMkLst>
            <pc:docMk/>
            <pc:sldMk cId="30804693" sldId="272"/>
            <ac:spMk id="3" creationId="{BFA9314D-8F85-2B34-AE22-523452F7EEFF}"/>
          </ac:spMkLst>
        </pc:spChg>
      </pc:sldChg>
      <pc:sldChg chg="delSp del mod delAnim">
        <pc:chgData name="Evans, Mara" userId="ae10adad-ae10-440f-b991-40033c8b5707" providerId="ADAL" clId="{925F40F9-8093-4239-8B56-C070E4374027}" dt="2024-02-29T04:07:58.664" v="484" actId="47"/>
        <pc:sldMkLst>
          <pc:docMk/>
          <pc:sldMk cId="981696756" sldId="274"/>
        </pc:sldMkLst>
        <pc:spChg chg="del">
          <ac:chgData name="Evans, Mara" userId="ae10adad-ae10-440f-b991-40033c8b5707" providerId="ADAL" clId="{925F40F9-8093-4239-8B56-C070E4374027}" dt="2024-02-29T04:06:12.226" v="406" actId="21"/>
          <ac:spMkLst>
            <pc:docMk/>
            <pc:sldMk cId="981696756" sldId="274"/>
            <ac:spMk id="17" creationId="{9B7B1B16-31FF-A86F-32B2-6A7DCFD4C99C}"/>
          </ac:spMkLst>
        </pc:spChg>
      </pc:sldChg>
      <pc:sldChg chg="addSp modSp mod modAnim">
        <pc:chgData name="Evans, Mara" userId="ae10adad-ae10-440f-b991-40033c8b5707" providerId="ADAL" clId="{925F40F9-8093-4239-8B56-C070E4374027}" dt="2024-02-29T04:12:22.354" v="690"/>
        <pc:sldMkLst>
          <pc:docMk/>
          <pc:sldMk cId="489992804" sldId="275"/>
        </pc:sldMkLst>
        <pc:spChg chg="add mod">
          <ac:chgData name="Evans, Mara" userId="ae10adad-ae10-440f-b991-40033c8b5707" providerId="ADAL" clId="{925F40F9-8093-4239-8B56-C070E4374027}" dt="2024-02-29T04:12:09.134" v="687" actId="1076"/>
          <ac:spMkLst>
            <pc:docMk/>
            <pc:sldMk cId="489992804" sldId="275"/>
            <ac:spMk id="2" creationId="{D1DA90E3-6602-14B4-6873-B8FC2595E71D}"/>
          </ac:spMkLst>
        </pc:spChg>
        <pc:spChg chg="mod">
          <ac:chgData name="Evans, Mara" userId="ae10adad-ae10-440f-b991-40033c8b5707" providerId="ADAL" clId="{925F40F9-8093-4239-8B56-C070E4374027}" dt="2024-02-29T04:10:49.798" v="585" actId="20577"/>
          <ac:spMkLst>
            <pc:docMk/>
            <pc:sldMk cId="489992804" sldId="275"/>
            <ac:spMk id="5" creationId="{73410B63-E89C-1E3F-C9E0-625CA51E5E52}"/>
          </ac:spMkLst>
        </pc:spChg>
      </pc:sldChg>
      <pc:sldChg chg="modSp mod">
        <pc:chgData name="Evans, Mara" userId="ae10adad-ae10-440f-b991-40033c8b5707" providerId="ADAL" clId="{925F40F9-8093-4239-8B56-C070E4374027}" dt="2024-02-29T05:30:38.233" v="2135" actId="27636"/>
        <pc:sldMkLst>
          <pc:docMk/>
          <pc:sldMk cId="2026503588" sldId="276"/>
        </pc:sldMkLst>
        <pc:spChg chg="mod">
          <ac:chgData name="Evans, Mara" userId="ae10adad-ae10-440f-b991-40033c8b5707" providerId="ADAL" clId="{925F40F9-8093-4239-8B56-C070E4374027}" dt="2024-02-29T05:30:38.233" v="2135" actId="27636"/>
          <ac:spMkLst>
            <pc:docMk/>
            <pc:sldMk cId="2026503588" sldId="276"/>
            <ac:spMk id="5" creationId="{A0388A43-DDF3-F69E-D7A8-3B37CFD76F59}"/>
          </ac:spMkLst>
        </pc:spChg>
      </pc:sldChg>
      <pc:sldChg chg="modSp">
        <pc:chgData name="Evans, Mara" userId="ae10adad-ae10-440f-b991-40033c8b5707" providerId="ADAL" clId="{925F40F9-8093-4239-8B56-C070E4374027}" dt="2024-02-29T05:31:30.638" v="2145" actId="313"/>
        <pc:sldMkLst>
          <pc:docMk/>
          <pc:sldMk cId="4128034845" sldId="277"/>
        </pc:sldMkLst>
        <pc:spChg chg="mod">
          <ac:chgData name="Evans, Mara" userId="ae10adad-ae10-440f-b991-40033c8b5707" providerId="ADAL" clId="{925F40F9-8093-4239-8B56-C070E4374027}" dt="2024-02-29T05:31:30.638" v="2145" actId="313"/>
          <ac:spMkLst>
            <pc:docMk/>
            <pc:sldMk cId="4128034845" sldId="277"/>
            <ac:spMk id="5" creationId="{EAB19FAF-7DC2-FFD2-7E0D-75FC4FB43E41}"/>
          </ac:spMkLst>
        </pc:spChg>
      </pc:sldChg>
      <pc:sldChg chg="addSp delSp modSp mod delAnim">
        <pc:chgData name="Evans, Mara" userId="ae10adad-ae10-440f-b991-40033c8b5707" providerId="ADAL" clId="{925F40F9-8093-4239-8B56-C070E4374027}" dt="2024-02-29T05:05:09.853" v="2092" actId="478"/>
        <pc:sldMkLst>
          <pc:docMk/>
          <pc:sldMk cId="4041493940" sldId="279"/>
        </pc:sldMkLst>
        <pc:spChg chg="mod">
          <ac:chgData name="Evans, Mara" userId="ae10adad-ae10-440f-b991-40033c8b5707" providerId="ADAL" clId="{925F40F9-8093-4239-8B56-C070E4374027}" dt="2024-02-29T04:39:22.643" v="1701" actId="1076"/>
          <ac:spMkLst>
            <pc:docMk/>
            <pc:sldMk cId="4041493940" sldId="279"/>
            <ac:spMk id="2" creationId="{332FD872-754D-EBDE-6D01-1E861D9B59B2}"/>
          </ac:spMkLst>
        </pc:spChg>
        <pc:spChg chg="mod">
          <ac:chgData name="Evans, Mara" userId="ae10adad-ae10-440f-b991-40033c8b5707" providerId="ADAL" clId="{925F40F9-8093-4239-8B56-C070E4374027}" dt="2024-02-29T04:59:33.956" v="2020" actId="13926"/>
          <ac:spMkLst>
            <pc:docMk/>
            <pc:sldMk cId="4041493940" sldId="279"/>
            <ac:spMk id="3" creationId="{5A03648C-58A0-2AAA-C8B6-DF963F420207}"/>
          </ac:spMkLst>
        </pc:spChg>
        <pc:spChg chg="del mod">
          <ac:chgData name="Evans, Mara" userId="ae10adad-ae10-440f-b991-40033c8b5707" providerId="ADAL" clId="{925F40F9-8093-4239-8B56-C070E4374027}" dt="2024-02-29T05:05:09.853" v="2092" actId="478"/>
          <ac:spMkLst>
            <pc:docMk/>
            <pc:sldMk cId="4041493940" sldId="279"/>
            <ac:spMk id="4" creationId="{8A75647D-A4D4-0EF3-D7FF-67ABDCF41C47}"/>
          </ac:spMkLst>
        </pc:spChg>
        <pc:spChg chg="del">
          <ac:chgData name="Evans, Mara" userId="ae10adad-ae10-440f-b991-40033c8b5707" providerId="ADAL" clId="{925F40F9-8093-4239-8B56-C070E4374027}" dt="2024-02-29T05:03:32.729" v="2021" actId="478"/>
          <ac:spMkLst>
            <pc:docMk/>
            <pc:sldMk cId="4041493940" sldId="279"/>
            <ac:spMk id="5" creationId="{54639B29-2E2A-D4C4-41E3-DB1B529E2B02}"/>
          </ac:spMkLst>
        </pc:spChg>
        <pc:picChg chg="add del mod">
          <ac:chgData name="Evans, Mara" userId="ae10adad-ae10-440f-b991-40033c8b5707" providerId="ADAL" clId="{925F40F9-8093-4239-8B56-C070E4374027}" dt="2024-02-29T05:05:06.222" v="2091" actId="478"/>
          <ac:picMkLst>
            <pc:docMk/>
            <pc:sldMk cId="4041493940" sldId="279"/>
            <ac:picMk id="7" creationId="{1F75A15E-4AE9-7EFC-C536-044533998AE8}"/>
          </ac:picMkLst>
        </pc:picChg>
      </pc:sldChg>
      <pc:sldChg chg="addSp delSp modSp add mod delAnim modAnim modNotesTx">
        <pc:chgData name="Evans, Mara" userId="ae10adad-ae10-440f-b991-40033c8b5707" providerId="ADAL" clId="{925F40F9-8093-4239-8B56-C070E4374027}" dt="2024-02-29T05:35:33.457" v="2207" actId="20577"/>
        <pc:sldMkLst>
          <pc:docMk/>
          <pc:sldMk cId="1056051015" sldId="280"/>
        </pc:sldMkLst>
        <pc:spChg chg="mod">
          <ac:chgData name="Evans, Mara" userId="ae10adad-ae10-440f-b991-40033c8b5707" providerId="ADAL" clId="{925F40F9-8093-4239-8B56-C070E4374027}" dt="2024-02-29T04:15:33.238" v="790" actId="20577"/>
          <ac:spMkLst>
            <pc:docMk/>
            <pc:sldMk cId="1056051015" sldId="280"/>
            <ac:spMk id="2" creationId="{1B65F5A2-C247-4BEE-6BB2-8F5309D8B36C}"/>
          </ac:spMkLst>
        </pc:spChg>
        <pc:spChg chg="add mod">
          <ac:chgData name="Evans, Mara" userId="ae10adad-ae10-440f-b991-40033c8b5707" providerId="ADAL" clId="{925F40F9-8093-4239-8B56-C070E4374027}" dt="2024-02-29T04:32:30.571" v="1483" actId="113"/>
          <ac:spMkLst>
            <pc:docMk/>
            <pc:sldMk cId="1056051015" sldId="280"/>
            <ac:spMk id="5" creationId="{D0D349EB-0F47-348C-76EF-FA3F91097982}"/>
          </ac:spMkLst>
        </pc:spChg>
        <pc:spChg chg="add mod">
          <ac:chgData name="Evans, Mara" userId="ae10adad-ae10-440f-b991-40033c8b5707" providerId="ADAL" clId="{925F40F9-8093-4239-8B56-C070E4374027}" dt="2024-02-29T04:31:12.784" v="1477" actId="6549"/>
          <ac:spMkLst>
            <pc:docMk/>
            <pc:sldMk cId="1056051015" sldId="280"/>
            <ac:spMk id="6" creationId="{DF01CCBC-24CC-37E0-F5CB-ADC7C129F406}"/>
          </ac:spMkLst>
        </pc:spChg>
        <pc:spChg chg="add mod">
          <ac:chgData name="Evans, Mara" userId="ae10adad-ae10-440f-b991-40033c8b5707" providerId="ADAL" clId="{925F40F9-8093-4239-8B56-C070E4374027}" dt="2024-02-29T04:29:41.220" v="1274" actId="1076"/>
          <ac:spMkLst>
            <pc:docMk/>
            <pc:sldMk cId="1056051015" sldId="280"/>
            <ac:spMk id="10" creationId="{208F6289-57EC-521A-498C-1D3E8DA9E8D7}"/>
          </ac:spMkLst>
        </pc:spChg>
        <pc:spChg chg="add mod">
          <ac:chgData name="Evans, Mara" userId="ae10adad-ae10-440f-b991-40033c8b5707" providerId="ADAL" clId="{925F40F9-8093-4239-8B56-C070E4374027}" dt="2024-02-29T04:29:47.705" v="1278" actId="20577"/>
          <ac:spMkLst>
            <pc:docMk/>
            <pc:sldMk cId="1056051015" sldId="280"/>
            <ac:spMk id="11" creationId="{6DD76BF8-AF31-D11B-2352-73217BABEA96}"/>
          </ac:spMkLst>
        </pc:spChg>
        <pc:spChg chg="add mod">
          <ac:chgData name="Evans, Mara" userId="ae10adad-ae10-440f-b991-40033c8b5707" providerId="ADAL" clId="{925F40F9-8093-4239-8B56-C070E4374027}" dt="2024-02-29T04:53:11.143" v="1809" actId="14100"/>
          <ac:spMkLst>
            <pc:docMk/>
            <pc:sldMk cId="1056051015" sldId="280"/>
            <ac:spMk id="14" creationId="{D3489ADA-0268-DBDA-040B-F5352C58A890}"/>
          </ac:spMkLst>
        </pc:spChg>
        <pc:spChg chg="add mod">
          <ac:chgData name="Evans, Mara" userId="ae10adad-ae10-440f-b991-40033c8b5707" providerId="ADAL" clId="{925F40F9-8093-4239-8B56-C070E4374027}" dt="2024-02-29T04:53:53.558" v="1861" actId="208"/>
          <ac:spMkLst>
            <pc:docMk/>
            <pc:sldMk cId="1056051015" sldId="280"/>
            <ac:spMk id="15" creationId="{3F4A963B-67C4-09AC-8FB7-B9720CD33699}"/>
          </ac:spMkLst>
        </pc:spChg>
        <pc:graphicFrameChg chg="del mod">
          <ac:chgData name="Evans, Mara" userId="ae10adad-ae10-440f-b991-40033c8b5707" providerId="ADAL" clId="{925F40F9-8093-4239-8B56-C070E4374027}" dt="2024-02-29T04:15:50.910" v="793" actId="478"/>
          <ac:graphicFrameMkLst>
            <pc:docMk/>
            <pc:sldMk cId="1056051015" sldId="280"/>
            <ac:graphicFrameMk id="4" creationId="{B3F1699D-AE8D-C33E-730C-0D3EADA33FD0}"/>
          </ac:graphicFrameMkLst>
        </pc:graphicFrameChg>
        <pc:graphicFrameChg chg="del">
          <ac:chgData name="Evans, Mara" userId="ae10adad-ae10-440f-b991-40033c8b5707" providerId="ADAL" clId="{925F40F9-8093-4239-8B56-C070E4374027}" dt="2024-02-29T04:13:00.008" v="730" actId="478"/>
          <ac:graphicFrameMkLst>
            <pc:docMk/>
            <pc:sldMk cId="1056051015" sldId="280"/>
            <ac:graphicFrameMk id="95" creationId="{E1562F09-D063-56C8-FDED-5D6D14AC4C37}"/>
          </ac:graphicFrameMkLst>
        </pc:graphicFrameChg>
        <pc:picChg chg="add mod">
          <ac:chgData name="Evans, Mara" userId="ae10adad-ae10-440f-b991-40033c8b5707" providerId="ADAL" clId="{925F40F9-8093-4239-8B56-C070E4374027}" dt="2024-02-29T04:32:08.311" v="1482" actId="1076"/>
          <ac:picMkLst>
            <pc:docMk/>
            <pc:sldMk cId="1056051015" sldId="280"/>
            <ac:picMk id="8" creationId="{71ABFB28-1C5F-9082-A70B-05C5DCF87E9B}"/>
          </ac:picMkLst>
        </pc:picChg>
        <pc:picChg chg="add mod">
          <ac:chgData name="Evans, Mara" userId="ae10adad-ae10-440f-b991-40033c8b5707" providerId="ADAL" clId="{925F40F9-8093-4239-8B56-C070E4374027}" dt="2024-02-29T04:33:47.983" v="1498" actId="1076"/>
          <ac:picMkLst>
            <pc:docMk/>
            <pc:sldMk cId="1056051015" sldId="280"/>
            <ac:picMk id="13" creationId="{07FD76FE-4C73-8295-F77B-C699CFDE9C04}"/>
          </ac:picMkLst>
        </pc:picChg>
        <pc:picChg chg="del">
          <ac:chgData name="Evans, Mara" userId="ae10adad-ae10-440f-b991-40033c8b5707" providerId="ADAL" clId="{925F40F9-8093-4239-8B56-C070E4374027}" dt="2024-02-29T04:13:02.029" v="731" actId="478"/>
          <ac:picMkLst>
            <pc:docMk/>
            <pc:sldMk cId="1056051015" sldId="280"/>
            <ac:picMk id="18" creationId="{A39E120E-FCEC-FCFC-E93D-999D1194B660}"/>
          </ac:picMkLst>
        </pc:picChg>
      </pc:sldChg>
      <pc:sldChg chg="addSp delSp modSp add mod delAnim">
        <pc:chgData name="Evans, Mara" userId="ae10adad-ae10-440f-b991-40033c8b5707" providerId="ADAL" clId="{925F40F9-8093-4239-8B56-C070E4374027}" dt="2024-02-29T05:34:07.172" v="2168" actId="1076"/>
        <pc:sldMkLst>
          <pc:docMk/>
          <pc:sldMk cId="1311533690" sldId="281"/>
        </pc:sldMkLst>
        <pc:spChg chg="mod">
          <ac:chgData name="Evans, Mara" userId="ae10adad-ae10-440f-b991-40033c8b5707" providerId="ADAL" clId="{925F40F9-8093-4239-8B56-C070E4374027}" dt="2024-02-29T05:04:57.438" v="2089" actId="1076"/>
          <ac:spMkLst>
            <pc:docMk/>
            <pc:sldMk cId="1311533690" sldId="281"/>
            <ac:spMk id="2" creationId="{F99F38F5-CD4D-BC4D-309E-F185AFF776B4}"/>
          </ac:spMkLst>
        </pc:spChg>
        <pc:spChg chg="del">
          <ac:chgData name="Evans, Mara" userId="ae10adad-ae10-440f-b991-40033c8b5707" providerId="ADAL" clId="{925F40F9-8093-4239-8B56-C070E4374027}" dt="2024-02-29T05:04:14.460" v="2031" actId="478"/>
          <ac:spMkLst>
            <pc:docMk/>
            <pc:sldMk cId="1311533690" sldId="281"/>
            <ac:spMk id="3" creationId="{C7D1A4CC-8ED6-97CD-79D4-F96E2BA5553B}"/>
          </ac:spMkLst>
        </pc:spChg>
        <pc:spChg chg="del mod">
          <ac:chgData name="Evans, Mara" userId="ae10adad-ae10-440f-b991-40033c8b5707" providerId="ADAL" clId="{925F40F9-8093-4239-8B56-C070E4374027}" dt="2024-02-29T05:05:59.528" v="2119" actId="478"/>
          <ac:spMkLst>
            <pc:docMk/>
            <pc:sldMk cId="1311533690" sldId="281"/>
            <ac:spMk id="4" creationId="{59C282E9-B8FF-B022-F025-352F238CCE5D}"/>
          </ac:spMkLst>
        </pc:spChg>
        <pc:spChg chg="add del mod">
          <ac:chgData name="Evans, Mara" userId="ae10adad-ae10-440f-b991-40033c8b5707" providerId="ADAL" clId="{925F40F9-8093-4239-8B56-C070E4374027}" dt="2024-02-29T05:04:16.766" v="2032" actId="478"/>
          <ac:spMkLst>
            <pc:docMk/>
            <pc:sldMk cId="1311533690" sldId="281"/>
            <ac:spMk id="6" creationId="{CBE3809D-4E36-D02C-82EF-04954098EF1B}"/>
          </ac:spMkLst>
        </pc:spChg>
        <pc:spChg chg="add mod">
          <ac:chgData name="Evans, Mara" userId="ae10adad-ae10-440f-b991-40033c8b5707" providerId="ADAL" clId="{925F40F9-8093-4239-8B56-C070E4374027}" dt="2024-02-29T05:05:44.787" v="2118" actId="14100"/>
          <ac:spMkLst>
            <pc:docMk/>
            <pc:sldMk cId="1311533690" sldId="281"/>
            <ac:spMk id="8" creationId="{15642FDA-0B93-CC8B-2F85-5F53641C638C}"/>
          </ac:spMkLst>
        </pc:spChg>
        <pc:picChg chg="mod">
          <ac:chgData name="Evans, Mara" userId="ae10adad-ae10-440f-b991-40033c8b5707" providerId="ADAL" clId="{925F40F9-8093-4239-8B56-C070E4374027}" dt="2024-02-29T05:04:59.581" v="2090" actId="1076"/>
          <ac:picMkLst>
            <pc:docMk/>
            <pc:sldMk cId="1311533690" sldId="281"/>
            <ac:picMk id="7" creationId="{DDA5756E-B19A-9CFD-332F-01E7C56A2B88}"/>
          </ac:picMkLst>
        </pc:picChg>
        <pc:picChg chg="add mod">
          <ac:chgData name="Evans, Mara" userId="ae10adad-ae10-440f-b991-40033c8b5707" providerId="ADAL" clId="{925F40F9-8093-4239-8B56-C070E4374027}" dt="2024-02-29T05:34:07.172" v="2168" actId="1076"/>
          <ac:picMkLst>
            <pc:docMk/>
            <pc:sldMk cId="1311533690" sldId="281"/>
            <ac:picMk id="9" creationId="{2CD6F06E-389A-4E39-58A4-F1E169ECCFE0}"/>
          </ac:picMkLst>
        </pc:picChg>
        <pc:picChg chg="add mod">
          <ac:chgData name="Evans, Mara" userId="ae10adad-ae10-440f-b991-40033c8b5707" providerId="ADAL" clId="{925F40F9-8093-4239-8B56-C070E4374027}" dt="2024-02-29T05:34:05.008" v="2167" actId="1076"/>
          <ac:picMkLst>
            <pc:docMk/>
            <pc:sldMk cId="1311533690" sldId="281"/>
            <ac:picMk id="10" creationId="{96EC50F4-7748-6169-9875-207328EE29F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0208F-BB53-5F47-8BAB-531D9936189B}" type="doc">
      <dgm:prSet loTypeId="urn:microsoft.com/office/officeart/2005/8/layout/hProcess6" loCatId="" qsTypeId="urn:microsoft.com/office/officeart/2005/8/quickstyle/simple1" qsCatId="simple" csTypeId="urn:microsoft.com/office/officeart/2005/8/colors/accent1_4" csCatId="accent1" phldr="1"/>
      <dgm:spPr/>
      <dgm:t>
        <a:bodyPr/>
        <a:lstStyle/>
        <a:p>
          <a:endParaRPr lang="en-US"/>
        </a:p>
      </dgm:t>
    </dgm:pt>
    <dgm:pt modelId="{A5194E4B-ED02-C940-9139-484021B327AE}">
      <dgm:prSet phldrT="[Text]"/>
      <dgm:spPr/>
      <dgm:t>
        <a:bodyPr/>
        <a:lstStyle/>
        <a:p>
          <a:r>
            <a:rPr lang="en-US" dirty="0"/>
            <a:t>Before</a:t>
          </a:r>
        </a:p>
      </dgm:t>
    </dgm:pt>
    <dgm:pt modelId="{EF8CEEDB-05E7-1B4F-BA0C-230E7BA99451}" type="parTrans" cxnId="{DE8F1818-FD2C-4542-8E17-596C9E33D08A}">
      <dgm:prSet/>
      <dgm:spPr/>
      <dgm:t>
        <a:bodyPr/>
        <a:lstStyle/>
        <a:p>
          <a:endParaRPr lang="en-US"/>
        </a:p>
      </dgm:t>
    </dgm:pt>
    <dgm:pt modelId="{840B735F-0ECA-764B-BD05-68BC1243D350}" type="sibTrans" cxnId="{DE8F1818-FD2C-4542-8E17-596C9E33D08A}">
      <dgm:prSet/>
      <dgm:spPr/>
      <dgm:t>
        <a:bodyPr/>
        <a:lstStyle/>
        <a:p>
          <a:endParaRPr lang="en-US"/>
        </a:p>
      </dgm:t>
    </dgm:pt>
    <dgm:pt modelId="{F073CDA5-383F-E546-BED1-BF3DFCAB6398}">
      <dgm:prSet phldrT="[Text]"/>
      <dgm:spPr/>
      <dgm:t>
        <a:bodyPr/>
        <a:lstStyle/>
        <a:p>
          <a:r>
            <a:rPr lang="en-US" dirty="0"/>
            <a:t>Readings and Guided Reading Questions (GRQs)</a:t>
          </a:r>
        </a:p>
      </dgm:t>
    </dgm:pt>
    <dgm:pt modelId="{7CB88E36-1047-8842-9DBA-D1DD5E7452CA}" type="parTrans" cxnId="{4E5B4D77-724B-894A-85DB-0F35D595F637}">
      <dgm:prSet/>
      <dgm:spPr/>
      <dgm:t>
        <a:bodyPr/>
        <a:lstStyle/>
        <a:p>
          <a:endParaRPr lang="en-US"/>
        </a:p>
      </dgm:t>
    </dgm:pt>
    <dgm:pt modelId="{8AA85528-FFC6-0249-8B1B-694E1653076A}" type="sibTrans" cxnId="{4E5B4D77-724B-894A-85DB-0F35D595F637}">
      <dgm:prSet/>
      <dgm:spPr/>
      <dgm:t>
        <a:bodyPr/>
        <a:lstStyle/>
        <a:p>
          <a:endParaRPr lang="en-US"/>
        </a:p>
      </dgm:t>
    </dgm:pt>
    <dgm:pt modelId="{FF8B31A7-75DC-354A-A21A-9D1D2ADB0974}">
      <dgm:prSet phldrT="[Text]"/>
      <dgm:spPr/>
      <dgm:t>
        <a:bodyPr/>
        <a:lstStyle/>
        <a:p>
          <a:pPr rtl="0"/>
          <a:r>
            <a:rPr lang="en-US" dirty="0" err="1">
              <a:latin typeface="Calibri Light" panose="020F0302020204030204"/>
            </a:rPr>
            <a:t>SimBio</a:t>
          </a:r>
          <a:r>
            <a:rPr lang="en-US" dirty="0">
              <a:latin typeface="Calibri Light" panose="020F0302020204030204"/>
            </a:rPr>
            <a:t> Products </a:t>
          </a:r>
          <a:endParaRPr lang="en-US" dirty="0"/>
        </a:p>
      </dgm:t>
    </dgm:pt>
    <dgm:pt modelId="{57DFAD0C-6922-A14D-934C-83855588E5A6}" type="parTrans" cxnId="{6D33A352-F21C-EC43-ACE5-752B732BCFC1}">
      <dgm:prSet/>
      <dgm:spPr/>
      <dgm:t>
        <a:bodyPr/>
        <a:lstStyle/>
        <a:p>
          <a:endParaRPr lang="en-US"/>
        </a:p>
      </dgm:t>
    </dgm:pt>
    <dgm:pt modelId="{AC818985-BBAA-2B4C-AD3B-F8D327825B94}" type="sibTrans" cxnId="{6D33A352-F21C-EC43-ACE5-752B732BCFC1}">
      <dgm:prSet/>
      <dgm:spPr/>
      <dgm:t>
        <a:bodyPr/>
        <a:lstStyle/>
        <a:p>
          <a:endParaRPr lang="en-US"/>
        </a:p>
      </dgm:t>
    </dgm:pt>
    <dgm:pt modelId="{F71BDC8C-C725-8D40-9C69-63560378F4C4}">
      <dgm:prSet phldrT="[Text]"/>
      <dgm:spPr/>
      <dgm:t>
        <a:bodyPr/>
        <a:lstStyle/>
        <a:p>
          <a:r>
            <a:rPr lang="en-US" dirty="0"/>
            <a:t>In class</a:t>
          </a:r>
        </a:p>
      </dgm:t>
    </dgm:pt>
    <dgm:pt modelId="{00E86082-DB29-264E-BFF8-7F4ADD50D9EB}" type="parTrans" cxnId="{ECC2FE45-8772-334A-B3F9-56DEC60A6DC7}">
      <dgm:prSet/>
      <dgm:spPr/>
      <dgm:t>
        <a:bodyPr/>
        <a:lstStyle/>
        <a:p>
          <a:endParaRPr lang="en-US"/>
        </a:p>
      </dgm:t>
    </dgm:pt>
    <dgm:pt modelId="{9A1BFAE4-4FDF-7849-8371-CF8B4F092F62}" type="sibTrans" cxnId="{ECC2FE45-8772-334A-B3F9-56DEC60A6DC7}">
      <dgm:prSet/>
      <dgm:spPr/>
      <dgm:t>
        <a:bodyPr/>
        <a:lstStyle/>
        <a:p>
          <a:endParaRPr lang="en-US"/>
        </a:p>
      </dgm:t>
    </dgm:pt>
    <dgm:pt modelId="{90779D57-17A1-0248-91E2-62176F8DE4BD}">
      <dgm:prSet phldrT="[Text]"/>
      <dgm:spPr/>
      <dgm:t>
        <a:bodyPr/>
        <a:lstStyle/>
        <a:p>
          <a:r>
            <a:rPr lang="en-US"/>
            <a:t>Active learning</a:t>
          </a:r>
        </a:p>
      </dgm:t>
    </dgm:pt>
    <dgm:pt modelId="{38AB0B03-2607-D449-A0DE-E3968775E5F5}" type="parTrans" cxnId="{3B3C4CA3-F11C-CC42-8C58-154A39523658}">
      <dgm:prSet/>
      <dgm:spPr/>
      <dgm:t>
        <a:bodyPr/>
        <a:lstStyle/>
        <a:p>
          <a:endParaRPr lang="en-US"/>
        </a:p>
      </dgm:t>
    </dgm:pt>
    <dgm:pt modelId="{B10CA30B-A76C-8041-986E-993D9363B21F}" type="sibTrans" cxnId="{3B3C4CA3-F11C-CC42-8C58-154A39523658}">
      <dgm:prSet/>
      <dgm:spPr/>
      <dgm:t>
        <a:bodyPr/>
        <a:lstStyle/>
        <a:p>
          <a:endParaRPr lang="en-US"/>
        </a:p>
      </dgm:t>
    </dgm:pt>
    <dgm:pt modelId="{B55D89B8-EE9E-154A-8F67-5211C39F2B5A}">
      <dgm:prSet phldrT="[Text]"/>
      <dgm:spPr/>
      <dgm:t>
        <a:bodyPr/>
        <a:lstStyle/>
        <a:p>
          <a:r>
            <a:rPr lang="en-US"/>
            <a:t>Experimental design / analysis</a:t>
          </a:r>
        </a:p>
      </dgm:t>
    </dgm:pt>
    <dgm:pt modelId="{BC84F5F8-1045-7A4D-AAC5-ADA204D2D005}" type="parTrans" cxnId="{2FBCC67B-490E-3242-A88D-3886BAA96EA3}">
      <dgm:prSet/>
      <dgm:spPr/>
      <dgm:t>
        <a:bodyPr/>
        <a:lstStyle/>
        <a:p>
          <a:endParaRPr lang="en-US"/>
        </a:p>
      </dgm:t>
    </dgm:pt>
    <dgm:pt modelId="{7A719B13-75C3-1F42-BF42-B6EE738F152D}" type="sibTrans" cxnId="{2FBCC67B-490E-3242-A88D-3886BAA96EA3}">
      <dgm:prSet/>
      <dgm:spPr/>
      <dgm:t>
        <a:bodyPr/>
        <a:lstStyle/>
        <a:p>
          <a:endParaRPr lang="en-US"/>
        </a:p>
      </dgm:t>
    </dgm:pt>
    <dgm:pt modelId="{4119E3E6-7E32-FA49-81EE-343A3F385AD4}">
      <dgm:prSet phldrT="[Text]"/>
      <dgm:spPr/>
      <dgm:t>
        <a:bodyPr/>
        <a:lstStyle/>
        <a:p>
          <a:r>
            <a:rPr lang="en-US" dirty="0"/>
            <a:t>After</a:t>
          </a:r>
        </a:p>
      </dgm:t>
    </dgm:pt>
    <dgm:pt modelId="{1D894F3B-26F3-E247-9B6C-D16895BBE9C9}" type="parTrans" cxnId="{3613B7B1-BB03-2E4E-80CD-601CA3169298}">
      <dgm:prSet/>
      <dgm:spPr/>
      <dgm:t>
        <a:bodyPr/>
        <a:lstStyle/>
        <a:p>
          <a:endParaRPr lang="en-US"/>
        </a:p>
      </dgm:t>
    </dgm:pt>
    <dgm:pt modelId="{C6BD78FB-F7F6-0F46-9156-898EB6987D92}" type="sibTrans" cxnId="{3613B7B1-BB03-2E4E-80CD-601CA3169298}">
      <dgm:prSet/>
      <dgm:spPr/>
      <dgm:t>
        <a:bodyPr/>
        <a:lstStyle/>
        <a:p>
          <a:endParaRPr lang="en-US"/>
        </a:p>
      </dgm:t>
    </dgm:pt>
    <dgm:pt modelId="{CEA0BAC1-0E3D-D84B-A658-42BE05DFD42B}">
      <dgm:prSet phldrT="[Text]"/>
      <dgm:spPr/>
      <dgm:t>
        <a:bodyPr/>
        <a:lstStyle/>
        <a:p>
          <a:pPr rtl="0">
            <a:buFont typeface="Arial" panose="020B0604020202020204" pitchFamily="34" charset="0"/>
            <a:buNone/>
          </a:pPr>
          <a:r>
            <a:rPr lang="en-US" dirty="0"/>
            <a:t>Lesson quiz</a:t>
          </a:r>
          <a:r>
            <a:rPr lang="en-US" dirty="0">
              <a:latin typeface="Calibri Light" panose="020F0302020204030204"/>
            </a:rPr>
            <a:t> </a:t>
          </a:r>
          <a:endParaRPr lang="en-US" dirty="0"/>
        </a:p>
      </dgm:t>
    </dgm:pt>
    <dgm:pt modelId="{DD17A019-FBB7-A242-B367-61D77B78907B}" type="parTrans" cxnId="{6DC585AB-003E-BB49-A9A8-430CA7009457}">
      <dgm:prSet/>
      <dgm:spPr/>
      <dgm:t>
        <a:bodyPr/>
        <a:lstStyle/>
        <a:p>
          <a:endParaRPr lang="en-US"/>
        </a:p>
      </dgm:t>
    </dgm:pt>
    <dgm:pt modelId="{0BC8B553-E887-5943-9FD0-1375653A1ADE}" type="sibTrans" cxnId="{6DC585AB-003E-BB49-A9A8-430CA7009457}">
      <dgm:prSet/>
      <dgm:spPr/>
      <dgm:t>
        <a:bodyPr/>
        <a:lstStyle/>
        <a:p>
          <a:endParaRPr lang="en-US"/>
        </a:p>
      </dgm:t>
    </dgm:pt>
    <dgm:pt modelId="{FF2C79D2-1358-D643-91DD-12750A2B6326}">
      <dgm:prSet phldrT="[Text]"/>
      <dgm:spPr/>
      <dgm:t>
        <a:bodyPr/>
        <a:lstStyle/>
        <a:p>
          <a:r>
            <a:rPr lang="en-US"/>
            <a:t>Group work</a:t>
          </a:r>
        </a:p>
      </dgm:t>
    </dgm:pt>
    <dgm:pt modelId="{ECAEF6A6-575D-B947-861A-6BF2937CB724}" type="parTrans" cxnId="{FCCD78D1-50B6-8443-91E5-A645BC4B4ED2}">
      <dgm:prSet/>
      <dgm:spPr/>
      <dgm:t>
        <a:bodyPr/>
        <a:lstStyle/>
        <a:p>
          <a:endParaRPr lang="en-US"/>
        </a:p>
      </dgm:t>
    </dgm:pt>
    <dgm:pt modelId="{062B94E2-4B93-8840-ABF3-29D680AEFE4C}" type="sibTrans" cxnId="{FCCD78D1-50B6-8443-91E5-A645BC4B4ED2}">
      <dgm:prSet/>
      <dgm:spPr/>
      <dgm:t>
        <a:bodyPr/>
        <a:lstStyle/>
        <a:p>
          <a:endParaRPr lang="en-US"/>
        </a:p>
      </dgm:t>
    </dgm:pt>
    <dgm:pt modelId="{5581985B-18B8-5347-8AB4-BFBBA6DCB6BA}" type="pres">
      <dgm:prSet presAssocID="{5C60208F-BB53-5F47-8BAB-531D9936189B}" presName="theList" presStyleCnt="0">
        <dgm:presLayoutVars>
          <dgm:dir/>
          <dgm:animLvl val="lvl"/>
          <dgm:resizeHandles val="exact"/>
        </dgm:presLayoutVars>
      </dgm:prSet>
      <dgm:spPr/>
    </dgm:pt>
    <dgm:pt modelId="{D020CB88-C086-7E4C-84E0-881D20AAA097}" type="pres">
      <dgm:prSet presAssocID="{A5194E4B-ED02-C940-9139-484021B327AE}" presName="compNode" presStyleCnt="0"/>
      <dgm:spPr/>
    </dgm:pt>
    <dgm:pt modelId="{3DB1D1CE-BD19-0B4F-B6E8-98EA4CC9AD2B}" type="pres">
      <dgm:prSet presAssocID="{A5194E4B-ED02-C940-9139-484021B327AE}" presName="noGeometry" presStyleCnt="0"/>
      <dgm:spPr/>
    </dgm:pt>
    <dgm:pt modelId="{D66BB664-976E-794C-B943-6132613E7674}" type="pres">
      <dgm:prSet presAssocID="{A5194E4B-ED02-C940-9139-484021B327AE}" presName="childTextVisible" presStyleLbl="bgAccFollowNode1" presStyleIdx="0" presStyleCnt="3" custScaleX="106865">
        <dgm:presLayoutVars>
          <dgm:bulletEnabled val="1"/>
        </dgm:presLayoutVars>
      </dgm:prSet>
      <dgm:spPr/>
    </dgm:pt>
    <dgm:pt modelId="{07BFCBD6-5803-5C42-8C40-D9B7279A1749}" type="pres">
      <dgm:prSet presAssocID="{A5194E4B-ED02-C940-9139-484021B327AE}" presName="childTextHidden" presStyleLbl="bgAccFollowNode1" presStyleIdx="0" presStyleCnt="3"/>
      <dgm:spPr/>
    </dgm:pt>
    <dgm:pt modelId="{6ADD22C9-8B35-5F43-91BE-9FFA75C13FC6}" type="pres">
      <dgm:prSet presAssocID="{A5194E4B-ED02-C940-9139-484021B327AE}" presName="parentText" presStyleLbl="node1" presStyleIdx="0" presStyleCnt="3">
        <dgm:presLayoutVars>
          <dgm:chMax val="1"/>
          <dgm:bulletEnabled val="1"/>
        </dgm:presLayoutVars>
      </dgm:prSet>
      <dgm:spPr/>
    </dgm:pt>
    <dgm:pt modelId="{BFEEDD35-C3FF-974F-807D-10CE3786BB5C}" type="pres">
      <dgm:prSet presAssocID="{A5194E4B-ED02-C940-9139-484021B327AE}" presName="aSpace" presStyleCnt="0"/>
      <dgm:spPr/>
    </dgm:pt>
    <dgm:pt modelId="{910C30DC-EEC8-7945-A771-1F9402A9E253}" type="pres">
      <dgm:prSet presAssocID="{F71BDC8C-C725-8D40-9C69-63560378F4C4}" presName="compNode" presStyleCnt="0"/>
      <dgm:spPr/>
    </dgm:pt>
    <dgm:pt modelId="{ED622E7C-6E05-1742-84B7-61C9451EF645}" type="pres">
      <dgm:prSet presAssocID="{F71BDC8C-C725-8D40-9C69-63560378F4C4}" presName="noGeometry" presStyleCnt="0"/>
      <dgm:spPr/>
    </dgm:pt>
    <dgm:pt modelId="{D0AC3D4E-2E20-F846-B3F4-E8D8616AF8CD}" type="pres">
      <dgm:prSet presAssocID="{F71BDC8C-C725-8D40-9C69-63560378F4C4}" presName="childTextVisible" presStyleLbl="bgAccFollowNode1" presStyleIdx="1" presStyleCnt="3">
        <dgm:presLayoutVars>
          <dgm:bulletEnabled val="1"/>
        </dgm:presLayoutVars>
      </dgm:prSet>
      <dgm:spPr/>
    </dgm:pt>
    <dgm:pt modelId="{4555F4E1-D920-A341-8004-74A494E88EAC}" type="pres">
      <dgm:prSet presAssocID="{F71BDC8C-C725-8D40-9C69-63560378F4C4}" presName="childTextHidden" presStyleLbl="bgAccFollowNode1" presStyleIdx="1" presStyleCnt="3"/>
      <dgm:spPr/>
    </dgm:pt>
    <dgm:pt modelId="{0023172C-B4F8-934D-942A-60D01700828C}" type="pres">
      <dgm:prSet presAssocID="{F71BDC8C-C725-8D40-9C69-63560378F4C4}" presName="parentText" presStyleLbl="node1" presStyleIdx="1" presStyleCnt="3">
        <dgm:presLayoutVars>
          <dgm:chMax val="1"/>
          <dgm:bulletEnabled val="1"/>
        </dgm:presLayoutVars>
      </dgm:prSet>
      <dgm:spPr/>
    </dgm:pt>
    <dgm:pt modelId="{75BDCF71-E156-3A4A-9A11-88D6B4835A2B}" type="pres">
      <dgm:prSet presAssocID="{F71BDC8C-C725-8D40-9C69-63560378F4C4}" presName="aSpace" presStyleCnt="0"/>
      <dgm:spPr/>
    </dgm:pt>
    <dgm:pt modelId="{8E445931-B0C1-C54A-955F-713C871010BE}" type="pres">
      <dgm:prSet presAssocID="{4119E3E6-7E32-FA49-81EE-343A3F385AD4}" presName="compNode" presStyleCnt="0"/>
      <dgm:spPr/>
    </dgm:pt>
    <dgm:pt modelId="{21E9E545-DF22-D84C-A5D9-F03F59FE9510}" type="pres">
      <dgm:prSet presAssocID="{4119E3E6-7E32-FA49-81EE-343A3F385AD4}" presName="noGeometry" presStyleCnt="0"/>
      <dgm:spPr/>
    </dgm:pt>
    <dgm:pt modelId="{8D420B87-EEB6-FE4A-853B-D0A6EE49E05B}" type="pres">
      <dgm:prSet presAssocID="{4119E3E6-7E32-FA49-81EE-343A3F385AD4}" presName="childTextVisible" presStyleLbl="bgAccFollowNode1" presStyleIdx="2" presStyleCnt="3">
        <dgm:presLayoutVars>
          <dgm:bulletEnabled val="1"/>
        </dgm:presLayoutVars>
      </dgm:prSet>
      <dgm:spPr/>
    </dgm:pt>
    <dgm:pt modelId="{0E57BC05-7A65-FB46-B015-7E313B63297B}" type="pres">
      <dgm:prSet presAssocID="{4119E3E6-7E32-FA49-81EE-343A3F385AD4}" presName="childTextHidden" presStyleLbl="bgAccFollowNode1" presStyleIdx="2" presStyleCnt="3"/>
      <dgm:spPr/>
    </dgm:pt>
    <dgm:pt modelId="{F930E03A-BF81-F246-8BBF-AB9B13CF6EA6}" type="pres">
      <dgm:prSet presAssocID="{4119E3E6-7E32-FA49-81EE-343A3F385AD4}" presName="parentText" presStyleLbl="node1" presStyleIdx="2" presStyleCnt="3">
        <dgm:presLayoutVars>
          <dgm:chMax val="1"/>
          <dgm:bulletEnabled val="1"/>
        </dgm:presLayoutVars>
      </dgm:prSet>
      <dgm:spPr/>
    </dgm:pt>
  </dgm:ptLst>
  <dgm:cxnLst>
    <dgm:cxn modelId="{A4B7F001-8231-E940-B064-ED779F550907}" type="presOf" srcId="{F073CDA5-383F-E546-BED1-BF3DFCAB6398}" destId="{D66BB664-976E-794C-B943-6132613E7674}" srcOrd="0" destOrd="0" presId="urn:microsoft.com/office/officeart/2005/8/layout/hProcess6"/>
    <dgm:cxn modelId="{9EE94B16-91FE-2B47-A91E-4579F72CB3DF}" type="presOf" srcId="{B55D89B8-EE9E-154A-8F67-5211C39F2B5A}" destId="{4555F4E1-D920-A341-8004-74A494E88EAC}" srcOrd="1" destOrd="1" presId="urn:microsoft.com/office/officeart/2005/8/layout/hProcess6"/>
    <dgm:cxn modelId="{DE8F1818-FD2C-4542-8E17-596C9E33D08A}" srcId="{5C60208F-BB53-5F47-8BAB-531D9936189B}" destId="{A5194E4B-ED02-C940-9139-484021B327AE}" srcOrd="0" destOrd="0" parTransId="{EF8CEEDB-05E7-1B4F-BA0C-230E7BA99451}" sibTransId="{840B735F-0ECA-764B-BD05-68BC1243D350}"/>
    <dgm:cxn modelId="{8EC53920-59E2-034E-9A10-E7F8E8A624C2}" type="presOf" srcId="{90779D57-17A1-0248-91E2-62176F8DE4BD}" destId="{4555F4E1-D920-A341-8004-74A494E88EAC}" srcOrd="1" destOrd="0" presId="urn:microsoft.com/office/officeart/2005/8/layout/hProcess6"/>
    <dgm:cxn modelId="{E6516B3D-A7EB-2544-8BEC-CB338D179083}" type="presOf" srcId="{CEA0BAC1-0E3D-D84B-A658-42BE05DFD42B}" destId="{0E57BC05-7A65-FB46-B015-7E313B63297B}" srcOrd="1" destOrd="0" presId="urn:microsoft.com/office/officeart/2005/8/layout/hProcess6"/>
    <dgm:cxn modelId="{E46DCD3F-AA95-4B43-8CD7-0356C9DEFDE5}" type="presOf" srcId="{F71BDC8C-C725-8D40-9C69-63560378F4C4}" destId="{0023172C-B4F8-934D-942A-60D01700828C}" srcOrd="0" destOrd="0" presId="urn:microsoft.com/office/officeart/2005/8/layout/hProcess6"/>
    <dgm:cxn modelId="{FC339563-C562-AF40-8A99-66591E0A0748}" type="presOf" srcId="{4119E3E6-7E32-FA49-81EE-343A3F385AD4}" destId="{F930E03A-BF81-F246-8BBF-AB9B13CF6EA6}" srcOrd="0" destOrd="0" presId="urn:microsoft.com/office/officeart/2005/8/layout/hProcess6"/>
    <dgm:cxn modelId="{ECC2FE45-8772-334A-B3F9-56DEC60A6DC7}" srcId="{5C60208F-BB53-5F47-8BAB-531D9936189B}" destId="{F71BDC8C-C725-8D40-9C69-63560378F4C4}" srcOrd="1" destOrd="0" parTransId="{00E86082-DB29-264E-BFF8-7F4ADD50D9EB}" sibTransId="{9A1BFAE4-4FDF-7849-8371-CF8B4F092F62}"/>
    <dgm:cxn modelId="{632E214C-22CA-FD43-AD2B-14776CBDCC38}" type="presOf" srcId="{F073CDA5-383F-E546-BED1-BF3DFCAB6398}" destId="{07BFCBD6-5803-5C42-8C40-D9B7279A1749}" srcOrd="1" destOrd="0" presId="urn:microsoft.com/office/officeart/2005/8/layout/hProcess6"/>
    <dgm:cxn modelId="{00EBD56C-675F-1C49-B489-A7137C368FEE}" type="presOf" srcId="{FF8B31A7-75DC-354A-A21A-9D1D2ADB0974}" destId="{07BFCBD6-5803-5C42-8C40-D9B7279A1749}" srcOrd="1" destOrd="1" presId="urn:microsoft.com/office/officeart/2005/8/layout/hProcess6"/>
    <dgm:cxn modelId="{9FC93B4D-2839-6E4D-8F2D-11851D5B3194}" type="presOf" srcId="{90779D57-17A1-0248-91E2-62176F8DE4BD}" destId="{D0AC3D4E-2E20-F846-B3F4-E8D8616AF8CD}" srcOrd="0" destOrd="0" presId="urn:microsoft.com/office/officeart/2005/8/layout/hProcess6"/>
    <dgm:cxn modelId="{97A69070-C3EA-6040-AA92-7985DF2E806F}" type="presOf" srcId="{5C60208F-BB53-5F47-8BAB-531D9936189B}" destId="{5581985B-18B8-5347-8AB4-BFBBA6DCB6BA}" srcOrd="0" destOrd="0" presId="urn:microsoft.com/office/officeart/2005/8/layout/hProcess6"/>
    <dgm:cxn modelId="{6D33A352-F21C-EC43-ACE5-752B732BCFC1}" srcId="{A5194E4B-ED02-C940-9139-484021B327AE}" destId="{FF8B31A7-75DC-354A-A21A-9D1D2ADB0974}" srcOrd="1" destOrd="0" parTransId="{57DFAD0C-6922-A14D-934C-83855588E5A6}" sibTransId="{AC818985-BBAA-2B4C-AD3B-F8D327825B94}"/>
    <dgm:cxn modelId="{4E5B4D77-724B-894A-85DB-0F35D595F637}" srcId="{A5194E4B-ED02-C940-9139-484021B327AE}" destId="{F073CDA5-383F-E546-BED1-BF3DFCAB6398}" srcOrd="0" destOrd="0" parTransId="{7CB88E36-1047-8842-9DBA-D1DD5E7452CA}" sibTransId="{8AA85528-FFC6-0249-8B1B-694E1653076A}"/>
    <dgm:cxn modelId="{0D58D257-5DCB-A043-865D-66DDECB7A4E2}" type="presOf" srcId="{FF2C79D2-1358-D643-91DD-12750A2B6326}" destId="{D0AC3D4E-2E20-F846-B3F4-E8D8616AF8CD}" srcOrd="0" destOrd="2" presId="urn:microsoft.com/office/officeart/2005/8/layout/hProcess6"/>
    <dgm:cxn modelId="{2FBCC67B-490E-3242-A88D-3886BAA96EA3}" srcId="{F71BDC8C-C725-8D40-9C69-63560378F4C4}" destId="{B55D89B8-EE9E-154A-8F67-5211C39F2B5A}" srcOrd="1" destOrd="0" parTransId="{BC84F5F8-1045-7A4D-AAC5-ADA204D2D005}" sibTransId="{7A719B13-75C3-1F42-BF42-B6EE738F152D}"/>
    <dgm:cxn modelId="{325A75A2-F280-5445-82C0-407E605B51D0}" type="presOf" srcId="{A5194E4B-ED02-C940-9139-484021B327AE}" destId="{6ADD22C9-8B35-5F43-91BE-9FFA75C13FC6}" srcOrd="0" destOrd="0" presId="urn:microsoft.com/office/officeart/2005/8/layout/hProcess6"/>
    <dgm:cxn modelId="{3B3C4CA3-F11C-CC42-8C58-154A39523658}" srcId="{F71BDC8C-C725-8D40-9C69-63560378F4C4}" destId="{90779D57-17A1-0248-91E2-62176F8DE4BD}" srcOrd="0" destOrd="0" parTransId="{38AB0B03-2607-D449-A0DE-E3968775E5F5}" sibTransId="{B10CA30B-A76C-8041-986E-993D9363B21F}"/>
    <dgm:cxn modelId="{6DC585AB-003E-BB49-A9A8-430CA7009457}" srcId="{4119E3E6-7E32-FA49-81EE-343A3F385AD4}" destId="{CEA0BAC1-0E3D-D84B-A658-42BE05DFD42B}" srcOrd="0" destOrd="0" parTransId="{DD17A019-FBB7-A242-B367-61D77B78907B}" sibTransId="{0BC8B553-E887-5943-9FD0-1375653A1ADE}"/>
    <dgm:cxn modelId="{3613B7B1-BB03-2E4E-80CD-601CA3169298}" srcId="{5C60208F-BB53-5F47-8BAB-531D9936189B}" destId="{4119E3E6-7E32-FA49-81EE-343A3F385AD4}" srcOrd="2" destOrd="0" parTransId="{1D894F3B-26F3-E247-9B6C-D16895BBE9C9}" sibTransId="{C6BD78FB-F7F6-0F46-9156-898EB6987D92}"/>
    <dgm:cxn modelId="{D4D593B3-46FD-D44B-B560-8C534F337B2D}" type="presOf" srcId="{FF2C79D2-1358-D643-91DD-12750A2B6326}" destId="{4555F4E1-D920-A341-8004-74A494E88EAC}" srcOrd="1" destOrd="2" presId="urn:microsoft.com/office/officeart/2005/8/layout/hProcess6"/>
    <dgm:cxn modelId="{FCCD78D1-50B6-8443-91E5-A645BC4B4ED2}" srcId="{F71BDC8C-C725-8D40-9C69-63560378F4C4}" destId="{FF2C79D2-1358-D643-91DD-12750A2B6326}" srcOrd="2" destOrd="0" parTransId="{ECAEF6A6-575D-B947-861A-6BF2937CB724}" sibTransId="{062B94E2-4B93-8840-ABF3-29D680AEFE4C}"/>
    <dgm:cxn modelId="{2AB55AE0-E8FE-1143-9EBA-500FD1747504}" type="presOf" srcId="{FF8B31A7-75DC-354A-A21A-9D1D2ADB0974}" destId="{D66BB664-976E-794C-B943-6132613E7674}" srcOrd="0" destOrd="1" presId="urn:microsoft.com/office/officeart/2005/8/layout/hProcess6"/>
    <dgm:cxn modelId="{602119EF-7608-054B-A62D-96AD2AEA8D11}" type="presOf" srcId="{CEA0BAC1-0E3D-D84B-A658-42BE05DFD42B}" destId="{8D420B87-EEB6-FE4A-853B-D0A6EE49E05B}" srcOrd="0" destOrd="0" presId="urn:microsoft.com/office/officeart/2005/8/layout/hProcess6"/>
    <dgm:cxn modelId="{1E4C43FB-61D5-E740-902E-0AE91A4B7A58}" type="presOf" srcId="{B55D89B8-EE9E-154A-8F67-5211C39F2B5A}" destId="{D0AC3D4E-2E20-F846-B3F4-E8D8616AF8CD}" srcOrd="0" destOrd="1" presId="urn:microsoft.com/office/officeart/2005/8/layout/hProcess6"/>
    <dgm:cxn modelId="{CA2D1429-CDDE-1048-9A20-513ABC8295A9}" type="presParOf" srcId="{5581985B-18B8-5347-8AB4-BFBBA6DCB6BA}" destId="{D020CB88-C086-7E4C-84E0-881D20AAA097}" srcOrd="0" destOrd="0" presId="urn:microsoft.com/office/officeart/2005/8/layout/hProcess6"/>
    <dgm:cxn modelId="{EE18AF2E-62A2-5A43-ADF6-13737E005F07}" type="presParOf" srcId="{D020CB88-C086-7E4C-84E0-881D20AAA097}" destId="{3DB1D1CE-BD19-0B4F-B6E8-98EA4CC9AD2B}" srcOrd="0" destOrd="0" presId="urn:microsoft.com/office/officeart/2005/8/layout/hProcess6"/>
    <dgm:cxn modelId="{E04EBE65-5603-2E41-9E98-86FB5603C7A0}" type="presParOf" srcId="{D020CB88-C086-7E4C-84E0-881D20AAA097}" destId="{D66BB664-976E-794C-B943-6132613E7674}" srcOrd="1" destOrd="0" presId="urn:microsoft.com/office/officeart/2005/8/layout/hProcess6"/>
    <dgm:cxn modelId="{9D03EEA7-D233-8744-9B53-D6D64D78F253}" type="presParOf" srcId="{D020CB88-C086-7E4C-84E0-881D20AAA097}" destId="{07BFCBD6-5803-5C42-8C40-D9B7279A1749}" srcOrd="2" destOrd="0" presId="urn:microsoft.com/office/officeart/2005/8/layout/hProcess6"/>
    <dgm:cxn modelId="{5B9A75F4-F68D-D244-88EE-08D4272CAAC0}" type="presParOf" srcId="{D020CB88-C086-7E4C-84E0-881D20AAA097}" destId="{6ADD22C9-8B35-5F43-91BE-9FFA75C13FC6}" srcOrd="3" destOrd="0" presId="urn:microsoft.com/office/officeart/2005/8/layout/hProcess6"/>
    <dgm:cxn modelId="{389F03CE-693A-F84B-B314-BB329C90156C}" type="presParOf" srcId="{5581985B-18B8-5347-8AB4-BFBBA6DCB6BA}" destId="{BFEEDD35-C3FF-974F-807D-10CE3786BB5C}" srcOrd="1" destOrd="0" presId="urn:microsoft.com/office/officeart/2005/8/layout/hProcess6"/>
    <dgm:cxn modelId="{CC4EF349-A85B-EC41-B3A9-4782B62F9B76}" type="presParOf" srcId="{5581985B-18B8-5347-8AB4-BFBBA6DCB6BA}" destId="{910C30DC-EEC8-7945-A771-1F9402A9E253}" srcOrd="2" destOrd="0" presId="urn:microsoft.com/office/officeart/2005/8/layout/hProcess6"/>
    <dgm:cxn modelId="{A4CAAD7D-7E99-4743-8FEB-750AC989346D}" type="presParOf" srcId="{910C30DC-EEC8-7945-A771-1F9402A9E253}" destId="{ED622E7C-6E05-1742-84B7-61C9451EF645}" srcOrd="0" destOrd="0" presId="urn:microsoft.com/office/officeart/2005/8/layout/hProcess6"/>
    <dgm:cxn modelId="{1A94074D-BB1D-7540-9680-F9222594D875}" type="presParOf" srcId="{910C30DC-EEC8-7945-A771-1F9402A9E253}" destId="{D0AC3D4E-2E20-F846-B3F4-E8D8616AF8CD}" srcOrd="1" destOrd="0" presId="urn:microsoft.com/office/officeart/2005/8/layout/hProcess6"/>
    <dgm:cxn modelId="{0BAF9C06-4E01-E44D-A274-21A09A2EC45F}" type="presParOf" srcId="{910C30DC-EEC8-7945-A771-1F9402A9E253}" destId="{4555F4E1-D920-A341-8004-74A494E88EAC}" srcOrd="2" destOrd="0" presId="urn:microsoft.com/office/officeart/2005/8/layout/hProcess6"/>
    <dgm:cxn modelId="{6E899922-548F-444A-9ECC-A842510439F1}" type="presParOf" srcId="{910C30DC-EEC8-7945-A771-1F9402A9E253}" destId="{0023172C-B4F8-934D-942A-60D01700828C}" srcOrd="3" destOrd="0" presId="urn:microsoft.com/office/officeart/2005/8/layout/hProcess6"/>
    <dgm:cxn modelId="{0907B13F-F2F2-F741-A624-3730C2216E18}" type="presParOf" srcId="{5581985B-18B8-5347-8AB4-BFBBA6DCB6BA}" destId="{75BDCF71-E156-3A4A-9A11-88D6B4835A2B}" srcOrd="3" destOrd="0" presId="urn:microsoft.com/office/officeart/2005/8/layout/hProcess6"/>
    <dgm:cxn modelId="{AEAAFA84-6096-ED44-AF66-0F47421F5BFD}" type="presParOf" srcId="{5581985B-18B8-5347-8AB4-BFBBA6DCB6BA}" destId="{8E445931-B0C1-C54A-955F-713C871010BE}" srcOrd="4" destOrd="0" presId="urn:microsoft.com/office/officeart/2005/8/layout/hProcess6"/>
    <dgm:cxn modelId="{CFF3D5B1-934A-C146-9685-87F11F5181BE}" type="presParOf" srcId="{8E445931-B0C1-C54A-955F-713C871010BE}" destId="{21E9E545-DF22-D84C-A5D9-F03F59FE9510}" srcOrd="0" destOrd="0" presId="urn:microsoft.com/office/officeart/2005/8/layout/hProcess6"/>
    <dgm:cxn modelId="{3DB1CB96-9B9D-9F4C-8767-1D6A6D0F76A2}" type="presParOf" srcId="{8E445931-B0C1-C54A-955F-713C871010BE}" destId="{8D420B87-EEB6-FE4A-853B-D0A6EE49E05B}" srcOrd="1" destOrd="0" presId="urn:microsoft.com/office/officeart/2005/8/layout/hProcess6"/>
    <dgm:cxn modelId="{52CECE42-2D39-2A48-8FBF-D7A934D011E6}" type="presParOf" srcId="{8E445931-B0C1-C54A-955F-713C871010BE}" destId="{0E57BC05-7A65-FB46-B015-7E313B63297B}" srcOrd="2" destOrd="0" presId="urn:microsoft.com/office/officeart/2005/8/layout/hProcess6"/>
    <dgm:cxn modelId="{33210BE8-EB66-1C41-94D1-4D1D8EC5B046}" type="presParOf" srcId="{8E445931-B0C1-C54A-955F-713C871010BE}" destId="{F930E03A-BF81-F246-8BBF-AB9B13CF6EA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BB664-976E-794C-B943-6132613E7674}">
      <dsp:nvSpPr>
        <dsp:cNvPr id="0" name=""/>
        <dsp:cNvSpPr/>
      </dsp:nvSpPr>
      <dsp:spPr>
        <a:xfrm>
          <a:off x="668089" y="1224765"/>
          <a:ext cx="3272031" cy="2676430"/>
        </a:xfrm>
        <a:prstGeom prst="rightArrow">
          <a:avLst>
            <a:gd name="adj1" fmla="val 70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Readings and Guided Reading Questions (GRQs)</a:t>
          </a:r>
        </a:p>
        <a:p>
          <a:pPr marL="171450" lvl="1" indent="-171450" algn="l" defTabSz="800100" rtl="0">
            <a:lnSpc>
              <a:spcPct val="90000"/>
            </a:lnSpc>
            <a:spcBef>
              <a:spcPct val="0"/>
            </a:spcBef>
            <a:spcAft>
              <a:spcPct val="15000"/>
            </a:spcAft>
            <a:buChar char="•"/>
          </a:pPr>
          <a:r>
            <a:rPr lang="en-US" sz="1800" kern="1200" dirty="0" err="1">
              <a:latin typeface="Calibri Light" panose="020F0302020204030204"/>
            </a:rPr>
            <a:t>SimBio</a:t>
          </a:r>
          <a:r>
            <a:rPr lang="en-US" sz="1800" kern="1200" dirty="0">
              <a:latin typeface="Calibri Light" panose="020F0302020204030204"/>
            </a:rPr>
            <a:t> Products </a:t>
          </a:r>
          <a:endParaRPr lang="en-US" sz="1800" kern="1200" dirty="0"/>
        </a:p>
      </dsp:txBody>
      <dsp:txXfrm>
        <a:off x="1486097" y="1626230"/>
        <a:ext cx="1595115" cy="1873501"/>
      </dsp:txXfrm>
    </dsp:sp>
    <dsp:sp modelId="{6ADD22C9-8B35-5F43-91BE-9FFA75C13FC6}">
      <dsp:nvSpPr>
        <dsp:cNvPr id="0" name=""/>
        <dsp:cNvSpPr/>
      </dsp:nvSpPr>
      <dsp:spPr>
        <a:xfrm>
          <a:off x="7728" y="1797521"/>
          <a:ext cx="1530918" cy="1530918"/>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Before</a:t>
          </a:r>
        </a:p>
      </dsp:txBody>
      <dsp:txXfrm>
        <a:off x="231926" y="2021719"/>
        <a:ext cx="1082522" cy="1082522"/>
      </dsp:txXfrm>
    </dsp:sp>
    <dsp:sp modelId="{D0AC3D4E-2E20-F846-B3F4-E8D8616AF8CD}">
      <dsp:nvSpPr>
        <dsp:cNvPr id="0" name=""/>
        <dsp:cNvSpPr/>
      </dsp:nvSpPr>
      <dsp:spPr>
        <a:xfrm>
          <a:off x="4896945" y="1224765"/>
          <a:ext cx="3061836" cy="2676430"/>
        </a:xfrm>
        <a:prstGeom prst="rightArrow">
          <a:avLst>
            <a:gd name="adj1" fmla="val 70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Active learning</a:t>
          </a:r>
        </a:p>
        <a:p>
          <a:pPr marL="171450" lvl="1" indent="-171450" algn="l" defTabSz="800100">
            <a:lnSpc>
              <a:spcPct val="90000"/>
            </a:lnSpc>
            <a:spcBef>
              <a:spcPct val="0"/>
            </a:spcBef>
            <a:spcAft>
              <a:spcPct val="15000"/>
            </a:spcAft>
            <a:buChar char="•"/>
          </a:pPr>
          <a:r>
            <a:rPr lang="en-US" sz="1800" kern="1200"/>
            <a:t>Experimental design / analysis</a:t>
          </a:r>
        </a:p>
        <a:p>
          <a:pPr marL="171450" lvl="1" indent="-171450" algn="l" defTabSz="800100">
            <a:lnSpc>
              <a:spcPct val="90000"/>
            </a:lnSpc>
            <a:spcBef>
              <a:spcPct val="0"/>
            </a:spcBef>
            <a:spcAft>
              <a:spcPct val="15000"/>
            </a:spcAft>
            <a:buChar char="•"/>
          </a:pPr>
          <a:r>
            <a:rPr lang="en-US" sz="1800" kern="1200"/>
            <a:t>Group work</a:t>
          </a:r>
        </a:p>
      </dsp:txBody>
      <dsp:txXfrm>
        <a:off x="5662404" y="1626230"/>
        <a:ext cx="1492645" cy="1873501"/>
      </dsp:txXfrm>
    </dsp:sp>
    <dsp:sp modelId="{0023172C-B4F8-934D-942A-60D01700828C}">
      <dsp:nvSpPr>
        <dsp:cNvPr id="0" name=""/>
        <dsp:cNvSpPr/>
      </dsp:nvSpPr>
      <dsp:spPr>
        <a:xfrm>
          <a:off x="4131486" y="1797521"/>
          <a:ext cx="1530918" cy="1530918"/>
        </a:xfrm>
        <a:prstGeom prst="ellipse">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In class</a:t>
          </a:r>
        </a:p>
      </dsp:txBody>
      <dsp:txXfrm>
        <a:off x="4355684" y="2021719"/>
        <a:ext cx="1082522" cy="1082522"/>
      </dsp:txXfrm>
    </dsp:sp>
    <dsp:sp modelId="{8D420B87-EEB6-FE4A-853B-D0A6EE49E05B}">
      <dsp:nvSpPr>
        <dsp:cNvPr id="0" name=""/>
        <dsp:cNvSpPr/>
      </dsp:nvSpPr>
      <dsp:spPr>
        <a:xfrm>
          <a:off x="8915605" y="1224765"/>
          <a:ext cx="3061836" cy="2676430"/>
        </a:xfrm>
        <a:prstGeom prst="rightArrow">
          <a:avLst>
            <a:gd name="adj1" fmla="val 70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rtl="0">
            <a:lnSpc>
              <a:spcPct val="90000"/>
            </a:lnSpc>
            <a:spcBef>
              <a:spcPct val="0"/>
            </a:spcBef>
            <a:spcAft>
              <a:spcPct val="35000"/>
            </a:spcAft>
            <a:buFont typeface="Arial" panose="020B0604020202020204" pitchFamily="34" charset="0"/>
            <a:buNone/>
          </a:pPr>
          <a:r>
            <a:rPr lang="en-US" sz="1800" kern="1200" dirty="0"/>
            <a:t>Lesson quiz</a:t>
          </a:r>
          <a:r>
            <a:rPr lang="en-US" sz="1800" kern="1200" dirty="0">
              <a:latin typeface="Calibri Light" panose="020F0302020204030204"/>
            </a:rPr>
            <a:t> </a:t>
          </a:r>
          <a:endParaRPr lang="en-US" sz="1800" kern="1200" dirty="0"/>
        </a:p>
      </dsp:txBody>
      <dsp:txXfrm>
        <a:off x="9681064" y="1626230"/>
        <a:ext cx="1492645" cy="1873501"/>
      </dsp:txXfrm>
    </dsp:sp>
    <dsp:sp modelId="{F930E03A-BF81-F246-8BBF-AB9B13CF6EA6}">
      <dsp:nvSpPr>
        <dsp:cNvPr id="0" name=""/>
        <dsp:cNvSpPr/>
      </dsp:nvSpPr>
      <dsp:spPr>
        <a:xfrm>
          <a:off x="8150146" y="1797521"/>
          <a:ext cx="1530918" cy="1530918"/>
        </a:xfrm>
        <a:prstGeom prst="ellipse">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After</a:t>
          </a:r>
        </a:p>
      </dsp:txBody>
      <dsp:txXfrm>
        <a:off x="8374344" y="2021719"/>
        <a:ext cx="1082522" cy="10825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C8E48-6702-8A47-A8BE-AE0C92748CD3}"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E7766-FBFC-5B4A-9AF3-B0311D18FDF6}" type="slidenum">
              <a:rPr lang="en-US" smtClean="0"/>
              <a:t>‹#›</a:t>
            </a:fld>
            <a:endParaRPr lang="en-US"/>
          </a:p>
        </p:txBody>
      </p:sp>
    </p:spTree>
    <p:extLst>
      <p:ext uri="{BB962C8B-B14F-4D97-AF65-F5344CB8AC3E}">
        <p14:creationId xmlns:p14="http://schemas.microsoft.com/office/powerpoint/2010/main" val="257097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Non-biology parts of curriculum include chemistry requirements, physics and quantitative reasoning (QR)</a:t>
            </a:r>
          </a:p>
        </p:txBody>
      </p:sp>
      <p:sp>
        <p:nvSpPr>
          <p:cNvPr id="4" name="Slide Number Placeholder 3"/>
          <p:cNvSpPr>
            <a:spLocks noGrp="1"/>
          </p:cNvSpPr>
          <p:nvPr>
            <p:ph type="sldNum" sz="quarter" idx="5"/>
          </p:nvPr>
        </p:nvSpPr>
        <p:spPr/>
        <p:txBody>
          <a:bodyPr/>
          <a:lstStyle/>
          <a:p>
            <a:fld id="{AFCE7766-FBFC-5B4A-9AF3-B0311D18FDF6}" type="slidenum">
              <a:rPr lang="en-US" smtClean="0"/>
              <a:t>4</a:t>
            </a:fld>
            <a:endParaRPr lang="en-US"/>
          </a:p>
        </p:txBody>
      </p:sp>
    </p:spTree>
    <p:extLst>
      <p:ext uri="{BB962C8B-B14F-4D97-AF65-F5344CB8AC3E}">
        <p14:creationId xmlns:p14="http://schemas.microsoft.com/office/powerpoint/2010/main" val="139200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910C8-2081-2CC8-E154-24D9EEE0A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B2BD6-04E3-EA55-6EB0-CB3A59FD2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0E976-E0D9-A7B7-1E7F-74C091B7778E}"/>
              </a:ext>
            </a:extLst>
          </p:cNvPr>
          <p:cNvSpPr>
            <a:spLocks noGrp="1"/>
          </p:cNvSpPr>
          <p:nvPr>
            <p:ph type="body" idx="1"/>
          </p:nvPr>
        </p:nvSpPr>
        <p:spPr/>
        <p:txBody>
          <a:bodyPr/>
          <a:lstStyle/>
          <a:p>
            <a:r>
              <a:rPr lang="en-US" dirty="0"/>
              <a:t>Non-biology parts of curriculum include chemistry requirements, physics and quantitative reasoning (QR)</a:t>
            </a:r>
          </a:p>
        </p:txBody>
      </p:sp>
      <p:sp>
        <p:nvSpPr>
          <p:cNvPr id="4" name="Slide Number Placeholder 3">
            <a:extLst>
              <a:ext uri="{FF2B5EF4-FFF2-40B4-BE49-F238E27FC236}">
                <a16:creationId xmlns:a16="http://schemas.microsoft.com/office/drawing/2014/main" id="{D9A785A1-BC69-4114-4494-3E3E976EFCF3}"/>
              </a:ext>
            </a:extLst>
          </p:cNvPr>
          <p:cNvSpPr>
            <a:spLocks noGrp="1"/>
          </p:cNvSpPr>
          <p:nvPr>
            <p:ph type="sldNum" sz="quarter" idx="5"/>
          </p:nvPr>
        </p:nvSpPr>
        <p:spPr/>
        <p:txBody>
          <a:bodyPr/>
          <a:lstStyle/>
          <a:p>
            <a:fld id="{AFCE7766-FBFC-5B4A-9AF3-B0311D18FDF6}" type="slidenum">
              <a:rPr lang="en-US" smtClean="0"/>
              <a:t>5</a:t>
            </a:fld>
            <a:endParaRPr lang="en-US"/>
          </a:p>
        </p:txBody>
      </p:sp>
    </p:spTree>
    <p:extLst>
      <p:ext uri="{BB962C8B-B14F-4D97-AF65-F5344CB8AC3E}">
        <p14:creationId xmlns:p14="http://schemas.microsoft.com/office/powerpoint/2010/main" val="81747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biology curriculum:</a:t>
            </a:r>
          </a:p>
          <a:p>
            <a:r>
              <a:rPr lang="en-US" dirty="0"/>
              <a:t>All students are required to take BIOL 101 but most place out with AP credit (or IB or transfer)</a:t>
            </a:r>
          </a:p>
          <a:p>
            <a:r>
              <a:rPr lang="en-US" dirty="0"/>
              <a:t>Students take total of four mandatory classes, three of them we know as the “core classes” and the fourth is organismal biology with a lab.</a:t>
            </a:r>
          </a:p>
          <a:p>
            <a:r>
              <a:rPr lang="en-US" dirty="0"/>
              <a:t>The three core classes are depicted in this diagram in this manner because they cover material at great width and depth. </a:t>
            </a:r>
          </a:p>
          <a:p>
            <a:r>
              <a:rPr lang="en-US" dirty="0"/>
              <a:t>Students are permitted to take these required classes at any time before graduation.</a:t>
            </a:r>
          </a:p>
          <a:p>
            <a:r>
              <a:rPr lang="en-US" dirty="0"/>
              <a:t>In addition to the core biology classes students take four electives, 2 are greater or equal to 400 level classes and 2 with labs.</a:t>
            </a:r>
          </a:p>
          <a:p>
            <a:endParaRPr lang="en-US" dirty="0"/>
          </a:p>
          <a:p>
            <a:r>
              <a:rPr lang="en-US" dirty="0"/>
              <a:t>What I’d like to do you know is share the observations the committee has made about the current biology curriculum to inform you all of the challenges and opportunities we face.  (talk through Organismal/L challenges) These observations come from work done by the previous, larger bio-curriculum committee, formal and informal data gathering from students, data about course enrollment and conversations with faculty.</a:t>
            </a:r>
          </a:p>
        </p:txBody>
      </p:sp>
      <p:sp>
        <p:nvSpPr>
          <p:cNvPr id="4" name="Slide Number Placeholder 3"/>
          <p:cNvSpPr>
            <a:spLocks noGrp="1"/>
          </p:cNvSpPr>
          <p:nvPr>
            <p:ph type="sldNum" sz="quarter" idx="5"/>
          </p:nvPr>
        </p:nvSpPr>
        <p:spPr/>
        <p:txBody>
          <a:bodyPr/>
          <a:lstStyle/>
          <a:p>
            <a:fld id="{AFCE7766-FBFC-5B4A-9AF3-B0311D18FDF6}" type="slidenum">
              <a:rPr lang="en-US" smtClean="0"/>
              <a:t>6</a:t>
            </a:fld>
            <a:endParaRPr lang="en-US"/>
          </a:p>
        </p:txBody>
      </p:sp>
    </p:spTree>
    <p:extLst>
      <p:ext uri="{BB962C8B-B14F-4D97-AF65-F5344CB8AC3E}">
        <p14:creationId xmlns:p14="http://schemas.microsoft.com/office/powerpoint/2010/main" val="42190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using names and numbers here merely as place holders </a:t>
            </a:r>
          </a:p>
          <a:p>
            <a:r>
              <a:rPr lang="en-US" dirty="0"/>
              <a:t>Tier 1: classes focus on the fundamentals are not as deep as current core classes but focus on key skills and core concepts. Must be </a:t>
            </a:r>
            <a:r>
              <a:rPr lang="en-US"/>
              <a:t>take first.</a:t>
            </a:r>
            <a:endParaRPr lang="en-US" dirty="0"/>
          </a:p>
          <a:p>
            <a:r>
              <a:rPr lang="en-US" dirty="0"/>
              <a:t>In the second tier we are showing you six possible classes, but we may find that far more are appropriate at this tier. You can imagine a scenario where students might couple their selection based on areas of concentration. The key here is that these “new” classes would be more focused, allow for more depth of exploration (content and skill)</a:t>
            </a:r>
          </a:p>
          <a:p>
            <a:r>
              <a:rPr lang="en-US" dirty="0"/>
              <a:t>In the third tier, we’ve arrived at more advanced classes. </a:t>
            </a:r>
          </a:p>
          <a:p>
            <a:r>
              <a:rPr lang="en-US" dirty="0"/>
              <a:t>This model expects more connectivity between classes</a:t>
            </a:r>
          </a:p>
        </p:txBody>
      </p:sp>
      <p:sp>
        <p:nvSpPr>
          <p:cNvPr id="4" name="Slide Number Placeholder 3"/>
          <p:cNvSpPr>
            <a:spLocks noGrp="1"/>
          </p:cNvSpPr>
          <p:nvPr>
            <p:ph type="sldNum" sz="quarter" idx="5"/>
          </p:nvPr>
        </p:nvSpPr>
        <p:spPr/>
        <p:txBody>
          <a:bodyPr/>
          <a:lstStyle/>
          <a:p>
            <a:fld id="{AFCE7766-FBFC-5B4A-9AF3-B0311D18FDF6}" type="slidenum">
              <a:rPr lang="en-US" smtClean="0"/>
              <a:t>7</a:t>
            </a:fld>
            <a:endParaRPr lang="en-US"/>
          </a:p>
        </p:txBody>
      </p:sp>
    </p:spTree>
    <p:extLst>
      <p:ext uri="{BB962C8B-B14F-4D97-AF65-F5344CB8AC3E}">
        <p14:creationId xmlns:p14="http://schemas.microsoft.com/office/powerpoint/2010/main" val="54198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03BEC-4828-3743-9DDF-C232775F6B48}" type="slidenum">
              <a:rPr lang="en-US" smtClean="0"/>
              <a:t>11</a:t>
            </a:fld>
            <a:endParaRPr lang="en-US"/>
          </a:p>
        </p:txBody>
      </p:sp>
    </p:spTree>
    <p:extLst>
      <p:ext uri="{BB962C8B-B14F-4D97-AF65-F5344CB8AC3E}">
        <p14:creationId xmlns:p14="http://schemas.microsoft.com/office/powerpoint/2010/main" val="149321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7573A-BB16-C770-AF08-81333285D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505BC-0290-2621-EE42-2A0199F2C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7FAA1-298B-E1A4-54F2-ADD62312C737}"/>
              </a:ext>
            </a:extLst>
          </p:cNvPr>
          <p:cNvSpPr>
            <a:spLocks noGrp="1"/>
          </p:cNvSpPr>
          <p:nvPr>
            <p:ph type="body" idx="1"/>
          </p:nvPr>
        </p:nvSpPr>
        <p:spPr/>
        <p:txBody>
          <a:bodyPr/>
          <a:lstStyle/>
          <a:p>
            <a:r>
              <a:rPr lang="en-US" dirty="0"/>
              <a:t>Unit 3 – what limits biodiversity?</a:t>
            </a:r>
          </a:p>
        </p:txBody>
      </p:sp>
      <p:sp>
        <p:nvSpPr>
          <p:cNvPr id="4" name="Slide Number Placeholder 3">
            <a:extLst>
              <a:ext uri="{FF2B5EF4-FFF2-40B4-BE49-F238E27FC236}">
                <a16:creationId xmlns:a16="http://schemas.microsoft.com/office/drawing/2014/main" id="{EECDFD4E-5A97-B002-2CC8-10A57511D506}"/>
              </a:ext>
            </a:extLst>
          </p:cNvPr>
          <p:cNvSpPr>
            <a:spLocks noGrp="1"/>
          </p:cNvSpPr>
          <p:nvPr>
            <p:ph type="sldNum" sz="quarter" idx="5"/>
          </p:nvPr>
        </p:nvSpPr>
        <p:spPr/>
        <p:txBody>
          <a:bodyPr/>
          <a:lstStyle/>
          <a:p>
            <a:fld id="{A3503BEC-4828-3743-9DDF-C232775F6B48}" type="slidenum">
              <a:rPr lang="en-US" smtClean="0"/>
              <a:t>12</a:t>
            </a:fld>
            <a:endParaRPr lang="en-US"/>
          </a:p>
        </p:txBody>
      </p:sp>
    </p:spTree>
    <p:extLst>
      <p:ext uri="{BB962C8B-B14F-4D97-AF65-F5344CB8AC3E}">
        <p14:creationId xmlns:p14="http://schemas.microsoft.com/office/powerpoint/2010/main" val="285327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0F6B-1695-F949-938C-331A99215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6564CE-2BEB-B84D-ACA4-E26E4FB15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66EBD-D190-5748-BFFA-2F26CCB095D9}"/>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5" name="Footer Placeholder 4">
            <a:extLst>
              <a:ext uri="{FF2B5EF4-FFF2-40B4-BE49-F238E27FC236}">
                <a16:creationId xmlns:a16="http://schemas.microsoft.com/office/drawing/2014/main" id="{9BAC4D27-E73C-B347-8A5E-A45842311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15AE2-C237-8A47-BCEA-8D00FB8A86C6}"/>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5984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67AE-B861-254B-8D40-6745C2E179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3E670F-1E54-3242-98A1-166295F73F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9579D-351A-754A-BE3C-F59AD00756F4}"/>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5" name="Footer Placeholder 4">
            <a:extLst>
              <a:ext uri="{FF2B5EF4-FFF2-40B4-BE49-F238E27FC236}">
                <a16:creationId xmlns:a16="http://schemas.microsoft.com/office/drawing/2014/main" id="{BF031C13-93E0-3442-9CE9-83EF7B454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4359-8A36-8946-9032-41F6696C68F3}"/>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367050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3FEFA-3B6E-F84A-98A1-76B326409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877A6-1BBC-1140-8379-C254D16EC8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65C0E-220E-034D-BCAC-C9DF3B030610}"/>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5" name="Footer Placeholder 4">
            <a:extLst>
              <a:ext uri="{FF2B5EF4-FFF2-40B4-BE49-F238E27FC236}">
                <a16:creationId xmlns:a16="http://schemas.microsoft.com/office/drawing/2014/main" id="{6BD8C326-6918-3745-90BC-BD0966224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CEC55-216B-B34C-9BB0-79F66B440CBC}"/>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157220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F531-8B31-BC4D-B020-CCDEF1904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6E7E4-B09A-C34B-9612-8EC2EE044D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82DDC-FD45-3443-9E1E-65DAADFCA13F}"/>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5" name="Footer Placeholder 4">
            <a:extLst>
              <a:ext uri="{FF2B5EF4-FFF2-40B4-BE49-F238E27FC236}">
                <a16:creationId xmlns:a16="http://schemas.microsoft.com/office/drawing/2014/main" id="{402B3302-5B48-9247-BD6C-EFE86C547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A3D9C-83C4-6D4A-A8BE-E3085A1E7661}"/>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328582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5F1C-1E39-FD4D-A274-520AB65963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43A35-A6D2-FA4E-B38B-348D73369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F14BA6-60F5-A14F-A434-B3D80EB0743A}"/>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5" name="Footer Placeholder 4">
            <a:extLst>
              <a:ext uri="{FF2B5EF4-FFF2-40B4-BE49-F238E27FC236}">
                <a16:creationId xmlns:a16="http://schemas.microsoft.com/office/drawing/2014/main" id="{58DE9977-78AA-734C-9689-DD0C57963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FE89E-3935-9E4E-86EB-4351A1A4A72C}"/>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384558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D9F-D79B-0848-828B-0E5B58D20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E705E-9F74-F248-9E52-DD08A38B4F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94A794-059C-8A44-9F74-CEA995B92D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C6DDF1-FC72-0847-89E1-5FD6296AEAC4}"/>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6" name="Footer Placeholder 5">
            <a:extLst>
              <a:ext uri="{FF2B5EF4-FFF2-40B4-BE49-F238E27FC236}">
                <a16:creationId xmlns:a16="http://schemas.microsoft.com/office/drawing/2014/main" id="{E382E9A0-48C0-9546-8F52-BB9399782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9F8A3-9B46-594A-8113-0862D84C073F}"/>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423887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5828-1072-FB4B-AD5C-4C075BE583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46E00-5DAD-8040-9DE4-A5FD83DBE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115D7A-0605-1242-BCEF-18F488168E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FDF517-47BC-5C4D-B0AF-8787693547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F36F71-0EF9-8E41-A906-60BCD15202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F5B817-98D6-1B42-9BDE-05404486FE74}"/>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8" name="Footer Placeholder 7">
            <a:extLst>
              <a:ext uri="{FF2B5EF4-FFF2-40B4-BE49-F238E27FC236}">
                <a16:creationId xmlns:a16="http://schemas.microsoft.com/office/drawing/2014/main" id="{D4C3EAA7-76C0-5A4B-BBF7-1ADF151F7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1047B4-23B1-0244-B49C-8A871124F582}"/>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123471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646A-5BBC-E044-BCA3-28DAB1942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6A4C55-3061-4642-8274-F1B848B5443D}"/>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4" name="Footer Placeholder 3">
            <a:extLst>
              <a:ext uri="{FF2B5EF4-FFF2-40B4-BE49-F238E27FC236}">
                <a16:creationId xmlns:a16="http://schemas.microsoft.com/office/drawing/2014/main" id="{DDFBE2E6-F42B-F14D-8EF0-B12B76ED33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4FB817-6D79-1847-815B-05A405C5FEC6}"/>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166100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DF79D-F79D-E047-9EFA-C7FA6364561F}"/>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3" name="Footer Placeholder 2">
            <a:extLst>
              <a:ext uri="{FF2B5EF4-FFF2-40B4-BE49-F238E27FC236}">
                <a16:creationId xmlns:a16="http://schemas.microsoft.com/office/drawing/2014/main" id="{DA2E8EA4-9692-D34F-BC9C-B2C3D9804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E0EE4-192D-DC4F-93A3-B3A5E41921AA}"/>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365126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4578-2BAB-D441-969D-1344C3104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024BDC-3BD8-9D4D-84ED-8E8E3D583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B6BFB-02B7-B34F-85E1-2C946D615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E98960-3EBF-D24C-A95C-89324F45D555}"/>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6" name="Footer Placeholder 5">
            <a:extLst>
              <a:ext uri="{FF2B5EF4-FFF2-40B4-BE49-F238E27FC236}">
                <a16:creationId xmlns:a16="http://schemas.microsoft.com/office/drawing/2014/main" id="{5EE04FD4-6CE8-BC45-A54D-E13E9034B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F77B0-3D0B-B948-9E84-CF8D6B039D98}"/>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136628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9639-E9E4-2549-8825-F186BD497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B63ADD-C5B8-B44E-9374-9B6C1F894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BB66E-9815-3042-A988-F3F11CBCB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A398F4-3A06-014D-9851-D16385D8BED0}"/>
              </a:ext>
            </a:extLst>
          </p:cNvPr>
          <p:cNvSpPr>
            <a:spLocks noGrp="1"/>
          </p:cNvSpPr>
          <p:nvPr>
            <p:ph type="dt" sz="half" idx="10"/>
          </p:nvPr>
        </p:nvSpPr>
        <p:spPr/>
        <p:txBody>
          <a:bodyPr/>
          <a:lstStyle/>
          <a:p>
            <a:fld id="{5BD8B478-7C72-1649-9846-A17E1E46508D}" type="datetimeFigureOut">
              <a:rPr lang="en-US" smtClean="0"/>
              <a:t>2/28/2024</a:t>
            </a:fld>
            <a:endParaRPr lang="en-US"/>
          </a:p>
        </p:txBody>
      </p:sp>
      <p:sp>
        <p:nvSpPr>
          <p:cNvPr id="6" name="Footer Placeholder 5">
            <a:extLst>
              <a:ext uri="{FF2B5EF4-FFF2-40B4-BE49-F238E27FC236}">
                <a16:creationId xmlns:a16="http://schemas.microsoft.com/office/drawing/2014/main" id="{07C590E0-4770-4D4C-A598-B543362CB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C8A33-3C92-6042-A4FB-F648A127783E}"/>
              </a:ext>
            </a:extLst>
          </p:cNvPr>
          <p:cNvSpPr>
            <a:spLocks noGrp="1"/>
          </p:cNvSpPr>
          <p:nvPr>
            <p:ph type="sldNum" sz="quarter" idx="12"/>
          </p:nvPr>
        </p:nvSpPr>
        <p:spPr/>
        <p:txBody>
          <a:bodyPr/>
          <a:lstStyle/>
          <a:p>
            <a:fld id="{8542E0E4-4EE8-B54C-AB26-B797FA80AD11}" type="slidenum">
              <a:rPr lang="en-US" smtClean="0"/>
              <a:t>‹#›</a:t>
            </a:fld>
            <a:endParaRPr lang="en-US"/>
          </a:p>
        </p:txBody>
      </p:sp>
    </p:spTree>
    <p:extLst>
      <p:ext uri="{BB962C8B-B14F-4D97-AF65-F5344CB8AC3E}">
        <p14:creationId xmlns:p14="http://schemas.microsoft.com/office/powerpoint/2010/main" val="345724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9EA4B-E553-1A42-9460-B7E49C939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8D2F6-64FF-CC45-B883-202D01F9C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43110-039C-2740-9035-686C606A4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8B478-7C72-1649-9846-A17E1E46508D}" type="datetimeFigureOut">
              <a:rPr lang="en-US" smtClean="0"/>
              <a:t>2/28/2024</a:t>
            </a:fld>
            <a:endParaRPr lang="en-US"/>
          </a:p>
        </p:txBody>
      </p:sp>
      <p:sp>
        <p:nvSpPr>
          <p:cNvPr id="5" name="Footer Placeholder 4">
            <a:extLst>
              <a:ext uri="{FF2B5EF4-FFF2-40B4-BE49-F238E27FC236}">
                <a16:creationId xmlns:a16="http://schemas.microsoft.com/office/drawing/2014/main" id="{D9C7754A-3A15-F64A-B0C8-ACC732D58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1895A-BF30-F644-84BF-DB4D9CCEA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2E0E4-4EE8-B54C-AB26-B797FA80AD11}" type="slidenum">
              <a:rPr lang="en-US" smtClean="0"/>
              <a:t>‹#›</a:t>
            </a:fld>
            <a:endParaRPr lang="en-US"/>
          </a:p>
        </p:txBody>
      </p:sp>
    </p:spTree>
    <p:extLst>
      <p:ext uri="{BB962C8B-B14F-4D97-AF65-F5344CB8AC3E}">
        <p14:creationId xmlns:p14="http://schemas.microsoft.com/office/powerpoint/2010/main" val="161089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BF7E-E043-4DEB-A0EE-E9602DE2A246}"/>
              </a:ext>
            </a:extLst>
          </p:cNvPr>
          <p:cNvSpPr>
            <a:spLocks noGrp="1"/>
          </p:cNvSpPr>
          <p:nvPr>
            <p:ph type="ctrTitle"/>
          </p:nvPr>
        </p:nvSpPr>
        <p:spPr>
          <a:xfrm>
            <a:off x="723439" y="686251"/>
            <a:ext cx="9966593" cy="1147112"/>
          </a:xfrm>
        </p:spPr>
        <p:txBody>
          <a:bodyPr>
            <a:noAutofit/>
          </a:bodyPr>
          <a:lstStyle/>
          <a:p>
            <a:pPr algn="l"/>
            <a:r>
              <a:rPr lang="en-US" sz="4000" dirty="0">
                <a:effectLst/>
                <a:latin typeface="+mn-lt"/>
                <a:ea typeface="Aptos" panose="020B0004020202020204" pitchFamily="34" charset="0"/>
                <a:cs typeface="Calibri" panose="020F0502020204030204" pitchFamily="34" charset="0"/>
              </a:rPr>
              <a:t>(Re)designing a Large Foundational Biology Course Around Active Learning </a:t>
            </a:r>
            <a:endParaRPr lang="en-US" sz="4000" dirty="0">
              <a:latin typeface="+mn-lt"/>
            </a:endParaRPr>
          </a:p>
        </p:txBody>
      </p:sp>
      <p:sp>
        <p:nvSpPr>
          <p:cNvPr id="3" name="Subtitle 2">
            <a:extLst>
              <a:ext uri="{FF2B5EF4-FFF2-40B4-BE49-F238E27FC236}">
                <a16:creationId xmlns:a16="http://schemas.microsoft.com/office/drawing/2014/main" id="{78F51999-82D6-484C-A5BE-8285E3CA77A3}"/>
              </a:ext>
            </a:extLst>
          </p:cNvPr>
          <p:cNvSpPr>
            <a:spLocks noGrp="1"/>
          </p:cNvSpPr>
          <p:nvPr>
            <p:ph type="subTitle" idx="1"/>
          </p:nvPr>
        </p:nvSpPr>
        <p:spPr>
          <a:xfrm>
            <a:off x="800280" y="4764916"/>
            <a:ext cx="9144000" cy="1655762"/>
          </a:xfrm>
        </p:spPr>
        <p:txBody>
          <a:bodyPr>
            <a:normAutofit fontScale="77500" lnSpcReduction="20000"/>
          </a:bodyPr>
          <a:lstStyle/>
          <a:p>
            <a:pPr algn="l"/>
            <a:r>
              <a:rPr lang="en-US" b="1" dirty="0"/>
              <a:t>Dr. Mara Evans, PhD (she/her)</a:t>
            </a:r>
          </a:p>
          <a:p>
            <a:pPr algn="l"/>
            <a:r>
              <a:rPr lang="en-US" dirty="0"/>
              <a:t>STEM Teaching Associate Professor</a:t>
            </a:r>
          </a:p>
          <a:p>
            <a:pPr algn="l"/>
            <a:r>
              <a:rPr lang="en-US" dirty="0"/>
              <a:t>Biology Department</a:t>
            </a:r>
          </a:p>
          <a:p>
            <a:pPr algn="l"/>
            <a:r>
              <a:rPr lang="en-US" dirty="0"/>
              <a:t>University of North Carolina, Chapel Hill</a:t>
            </a:r>
          </a:p>
          <a:p>
            <a:pPr algn="l"/>
            <a:r>
              <a:rPr lang="en-US" dirty="0"/>
              <a:t>2024</a:t>
            </a:r>
          </a:p>
        </p:txBody>
      </p:sp>
      <p:pic>
        <p:nvPicPr>
          <p:cNvPr id="1026" name="Picture 2">
            <a:extLst>
              <a:ext uri="{FF2B5EF4-FFF2-40B4-BE49-F238E27FC236}">
                <a16:creationId xmlns:a16="http://schemas.microsoft.com/office/drawing/2014/main" id="{CBAE3FB8-7EC7-6287-3FB8-09F115F2F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480" y="3551464"/>
            <a:ext cx="36576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88FEE7F3-7BC1-EFAB-8543-5ABD9C521106}"/>
              </a:ext>
            </a:extLst>
          </p:cNvPr>
          <p:cNvSpPr txBox="1">
            <a:spLocks/>
          </p:cNvSpPr>
          <p:nvPr/>
        </p:nvSpPr>
        <p:spPr>
          <a:xfrm>
            <a:off x="871037" y="2654719"/>
            <a:ext cx="2696756" cy="165576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Curriculum Committee:</a:t>
            </a:r>
          </a:p>
          <a:p>
            <a:pPr algn="l"/>
            <a:r>
              <a:rPr lang="en-US" dirty="0"/>
              <a:t>Dr. Gidi Shemer</a:t>
            </a:r>
          </a:p>
          <a:p>
            <a:pPr algn="l"/>
            <a:r>
              <a:rPr lang="en-US" dirty="0"/>
              <a:t>Dr. Kelly Hogan</a:t>
            </a:r>
          </a:p>
          <a:p>
            <a:pPr algn="l"/>
            <a:r>
              <a:rPr lang="en-US" dirty="0"/>
              <a:t>Dr. Keith Sockman</a:t>
            </a:r>
          </a:p>
          <a:p>
            <a:pPr algn="l"/>
            <a:r>
              <a:rPr lang="en-US" dirty="0"/>
              <a:t>Dr. Zach Nimchuk</a:t>
            </a:r>
          </a:p>
          <a:p>
            <a:pPr algn="l"/>
            <a:endParaRPr lang="en-US" dirty="0"/>
          </a:p>
        </p:txBody>
      </p:sp>
      <p:sp>
        <p:nvSpPr>
          <p:cNvPr id="6" name="Subtitle 2">
            <a:extLst>
              <a:ext uri="{FF2B5EF4-FFF2-40B4-BE49-F238E27FC236}">
                <a16:creationId xmlns:a16="http://schemas.microsoft.com/office/drawing/2014/main" id="{954CFC7C-5BC1-EA15-65AA-90365D70C9C5}"/>
              </a:ext>
            </a:extLst>
          </p:cNvPr>
          <p:cNvSpPr txBox="1">
            <a:spLocks/>
          </p:cNvSpPr>
          <p:nvPr/>
        </p:nvSpPr>
        <p:spPr>
          <a:xfrm>
            <a:off x="3839391" y="2672598"/>
            <a:ext cx="3657600" cy="190234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EEOB Foundations Sub-Committee</a:t>
            </a:r>
          </a:p>
          <a:p>
            <a:pPr algn="l"/>
            <a:r>
              <a:rPr lang="en-US" dirty="0"/>
              <a:t>Dr. Allen Hurlbert</a:t>
            </a:r>
          </a:p>
          <a:p>
            <a:pPr algn="l"/>
            <a:r>
              <a:rPr lang="en-US" dirty="0"/>
              <a:t>Dr. Chris Willett</a:t>
            </a:r>
          </a:p>
          <a:p>
            <a:pPr algn="l"/>
            <a:r>
              <a:rPr lang="en-US" dirty="0"/>
              <a:t>Dr. Cathy Lohmann</a:t>
            </a:r>
          </a:p>
          <a:p>
            <a:pPr algn="l"/>
            <a:r>
              <a:rPr lang="en-US" dirty="0"/>
              <a:t>Dr. Todd Vision</a:t>
            </a:r>
          </a:p>
          <a:p>
            <a:pPr algn="l"/>
            <a:r>
              <a:rPr lang="en-US" dirty="0"/>
              <a:t>Dr. Lillian Zwemer </a:t>
            </a:r>
          </a:p>
          <a:p>
            <a:pPr algn="l"/>
            <a:endParaRPr lang="en-US" dirty="0"/>
          </a:p>
        </p:txBody>
      </p:sp>
      <p:sp>
        <p:nvSpPr>
          <p:cNvPr id="8" name="Subtitle 2">
            <a:extLst>
              <a:ext uri="{FF2B5EF4-FFF2-40B4-BE49-F238E27FC236}">
                <a16:creationId xmlns:a16="http://schemas.microsoft.com/office/drawing/2014/main" id="{FBCC4DE0-FB56-8516-6D64-77176DC85246}"/>
              </a:ext>
            </a:extLst>
          </p:cNvPr>
          <p:cNvSpPr txBox="1">
            <a:spLocks/>
          </p:cNvSpPr>
          <p:nvPr/>
        </p:nvSpPr>
        <p:spPr>
          <a:xfrm>
            <a:off x="7496991" y="2649236"/>
            <a:ext cx="3657600" cy="208670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b="1" dirty="0"/>
              <a:t>Assessment Committee</a:t>
            </a:r>
          </a:p>
          <a:p>
            <a:pPr algn="l"/>
            <a:r>
              <a:rPr lang="en-US" sz="1700" dirty="0"/>
              <a:t>Dr. Laura Ott (Chair)</a:t>
            </a:r>
            <a:endParaRPr lang="en-US" dirty="0"/>
          </a:p>
          <a:p>
            <a:pPr algn="l"/>
            <a:r>
              <a:rPr lang="en-US" sz="1700" dirty="0"/>
              <a:t>Dr. Alaina Garland</a:t>
            </a:r>
          </a:p>
          <a:p>
            <a:pPr algn="l"/>
            <a:r>
              <a:rPr lang="en-US" sz="1700" dirty="0"/>
              <a:t>Dr. Eric Hastie</a:t>
            </a:r>
          </a:p>
          <a:p>
            <a:pPr algn="l"/>
            <a:r>
              <a:rPr lang="en-US" sz="1700" dirty="0"/>
              <a:t>Dr. Mark Pfeiffer</a:t>
            </a:r>
          </a:p>
          <a:p>
            <a:pPr algn="l"/>
            <a:r>
              <a:rPr lang="en-US" sz="1700" dirty="0"/>
              <a:t>Dr. Allen Hurlbert</a:t>
            </a:r>
          </a:p>
          <a:p>
            <a:pPr algn="l"/>
            <a:r>
              <a:rPr lang="en-US" sz="1700" dirty="0"/>
              <a:t>Dr. Steve Rogers</a:t>
            </a:r>
          </a:p>
        </p:txBody>
      </p:sp>
    </p:spTree>
    <p:extLst>
      <p:ext uri="{BB962C8B-B14F-4D97-AF65-F5344CB8AC3E}">
        <p14:creationId xmlns:p14="http://schemas.microsoft.com/office/powerpoint/2010/main" val="34788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26376-6B44-C3D8-81A3-4D212104CD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79349-0872-557E-D0BC-1146EF678CE8}"/>
              </a:ext>
            </a:extLst>
          </p:cNvPr>
          <p:cNvSpPr>
            <a:spLocks noGrp="1"/>
          </p:cNvSpPr>
          <p:nvPr>
            <p:ph type="title"/>
          </p:nvPr>
        </p:nvSpPr>
        <p:spPr>
          <a:xfrm>
            <a:off x="639896" y="197092"/>
            <a:ext cx="10515600" cy="1325563"/>
          </a:xfrm>
        </p:spPr>
        <p:txBody>
          <a:bodyPr/>
          <a:lstStyle/>
          <a:p>
            <a:r>
              <a:rPr lang="en-US" b="1" dirty="0">
                <a:solidFill>
                  <a:srgbClr val="3431E7"/>
                </a:solidFill>
              </a:rPr>
              <a:t>Challenges / Opportunities</a:t>
            </a:r>
            <a:endParaRPr lang="en-US" dirty="0"/>
          </a:p>
        </p:txBody>
      </p:sp>
      <p:sp>
        <p:nvSpPr>
          <p:cNvPr id="5" name="Content Placeholder 4">
            <a:extLst>
              <a:ext uri="{FF2B5EF4-FFF2-40B4-BE49-F238E27FC236}">
                <a16:creationId xmlns:a16="http://schemas.microsoft.com/office/drawing/2014/main" id="{EAB19FAF-7DC2-FFD2-7E0D-75FC4FB43E41}"/>
              </a:ext>
            </a:extLst>
          </p:cNvPr>
          <p:cNvSpPr>
            <a:spLocks noGrp="1"/>
          </p:cNvSpPr>
          <p:nvPr>
            <p:ph idx="1"/>
          </p:nvPr>
        </p:nvSpPr>
        <p:spPr>
          <a:xfrm>
            <a:off x="639896" y="1399901"/>
            <a:ext cx="10515600" cy="4912632"/>
          </a:xfrm>
        </p:spPr>
        <p:txBody>
          <a:bodyPr vert="horz" lIns="91440" tIns="45720" rIns="91440" bIns="45720" rtlCol="0" anchor="t">
            <a:normAutofit/>
          </a:bodyPr>
          <a:lstStyle/>
          <a:p>
            <a:r>
              <a:rPr lang="en-US" b="1" dirty="0"/>
              <a:t>Nearly 80% of incoming first year students identify as preparing for a pre-healthcare related career (professional school or research).</a:t>
            </a:r>
          </a:p>
          <a:p>
            <a:pPr lvl="1"/>
            <a:r>
              <a:rPr lang="en-US" dirty="0"/>
              <a:t>Opportunity to teach about ‘</a:t>
            </a:r>
            <a:r>
              <a:rPr lang="en-US" b="1" dirty="0"/>
              <a:t>one health</a:t>
            </a:r>
            <a:r>
              <a:rPr lang="en-US" dirty="0"/>
              <a:t>’</a:t>
            </a:r>
          </a:p>
          <a:p>
            <a:pPr lvl="1"/>
            <a:r>
              <a:rPr lang="en-US" dirty="0"/>
              <a:t>Opportunity to teach about </a:t>
            </a:r>
            <a:r>
              <a:rPr lang="en-US" b="1" dirty="0"/>
              <a:t>ecosystem services</a:t>
            </a:r>
          </a:p>
          <a:p>
            <a:pPr lvl="1"/>
            <a:r>
              <a:rPr lang="en-US" dirty="0"/>
              <a:t>Opportunity to teach about </a:t>
            </a:r>
            <a:r>
              <a:rPr lang="en-US" b="1" dirty="0"/>
              <a:t>SIR models </a:t>
            </a:r>
          </a:p>
          <a:p>
            <a:pPr lvl="1"/>
            <a:r>
              <a:rPr lang="en-US" dirty="0"/>
              <a:t>Opportunity to teach about </a:t>
            </a:r>
            <a:r>
              <a:rPr lang="en-US" b="1" dirty="0"/>
              <a:t>evolutionary medicine </a:t>
            </a:r>
            <a:r>
              <a:rPr lang="en-US" dirty="0"/>
              <a:t>and </a:t>
            </a:r>
            <a:r>
              <a:rPr lang="en-US" b="1" dirty="0"/>
              <a:t>human evolution</a:t>
            </a:r>
          </a:p>
          <a:p>
            <a:r>
              <a:rPr lang="en-US" b="1" dirty="0"/>
              <a:t>New curriculum format means it is *possible* (but unlikely) that BIOL 104 is students’ only ecology/evolution/organismal class.</a:t>
            </a:r>
          </a:p>
          <a:p>
            <a:pPr lvl="1"/>
            <a:r>
              <a:rPr lang="en-US" dirty="0"/>
              <a:t>Opportunity to teach about importance of applied science </a:t>
            </a:r>
            <a:r>
              <a:rPr lang="en-US" dirty="0">
                <a:sym typeface="Wingdings" panose="05000000000000000000" pitchFamily="2" charset="2"/>
              </a:rPr>
              <a:t> conservation!</a:t>
            </a:r>
          </a:p>
          <a:p>
            <a:r>
              <a:rPr lang="en-US" b="1" dirty="0">
                <a:sym typeface="Wingdings" panose="05000000000000000000" pitchFamily="2" charset="2"/>
              </a:rPr>
              <a:t>Class does not have a lab or recitation</a:t>
            </a:r>
          </a:p>
          <a:p>
            <a:pPr lvl="1"/>
            <a:r>
              <a:rPr lang="en-US" dirty="0">
                <a:sym typeface="Wingdings" panose="05000000000000000000" pitchFamily="2" charset="2"/>
              </a:rPr>
              <a:t>Opportunity to incorporate Citizen Science (</a:t>
            </a:r>
            <a:r>
              <a:rPr lang="en-US" dirty="0" err="1">
                <a:sym typeface="Wingdings" panose="05000000000000000000" pitchFamily="2" charset="2"/>
              </a:rPr>
              <a:t>iNaturalist</a:t>
            </a:r>
            <a:r>
              <a:rPr lang="en-US" dirty="0">
                <a:sym typeface="Wingdings" panose="05000000000000000000" pitchFamily="2" charset="2"/>
              </a:rPr>
              <a:t> field work)</a:t>
            </a:r>
            <a:endParaRPr lang="en-US" dirty="0"/>
          </a:p>
          <a:p>
            <a:endParaRPr lang="en-US" dirty="0"/>
          </a:p>
          <a:p>
            <a:pPr marL="0" indent="0">
              <a:buNone/>
            </a:pPr>
            <a:endParaRPr lang="en-US" dirty="0">
              <a:cs typeface="Calibri"/>
            </a:endParaRPr>
          </a:p>
        </p:txBody>
      </p:sp>
    </p:spTree>
    <p:extLst>
      <p:ext uri="{BB962C8B-B14F-4D97-AF65-F5344CB8AC3E}">
        <p14:creationId xmlns:p14="http://schemas.microsoft.com/office/powerpoint/2010/main" val="41280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D14AA9D-10F8-DD45-7B5D-B7A09DC09C58}"/>
              </a:ext>
            </a:extLst>
          </p:cNvPr>
          <p:cNvGraphicFramePr/>
          <p:nvPr>
            <p:extLst>
              <p:ext uri="{D42A27DB-BD31-4B8C-83A1-F6EECF244321}">
                <p14:modId xmlns:p14="http://schemas.microsoft.com/office/powerpoint/2010/main" val="612017965"/>
              </p:ext>
            </p:extLst>
          </p:nvPr>
        </p:nvGraphicFramePr>
        <p:xfrm>
          <a:off x="-17406" y="721544"/>
          <a:ext cx="11985170" cy="51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085C9B5-893A-D674-C6FB-DC80F3C6F3D0}"/>
              </a:ext>
            </a:extLst>
          </p:cNvPr>
          <p:cNvSpPr>
            <a:spLocks noGrp="1"/>
          </p:cNvSpPr>
          <p:nvPr>
            <p:ph type="title"/>
          </p:nvPr>
        </p:nvSpPr>
        <p:spPr>
          <a:xfrm>
            <a:off x="358036" y="239865"/>
            <a:ext cx="10515600" cy="1325563"/>
          </a:xfrm>
        </p:spPr>
        <p:txBody>
          <a:bodyPr/>
          <a:lstStyle/>
          <a:p>
            <a:r>
              <a:rPr lang="en-US" b="1" dirty="0">
                <a:solidFill>
                  <a:srgbClr val="3431E7"/>
                </a:solidFill>
              </a:rPr>
              <a:t>BIOL 104 </a:t>
            </a:r>
            <a:r>
              <a:rPr lang="en-US" dirty="0"/>
              <a:t>Lesson Learning Cycle</a:t>
            </a:r>
          </a:p>
        </p:txBody>
      </p:sp>
      <p:graphicFrame>
        <p:nvGraphicFramePr>
          <p:cNvPr id="95" name="Table 94">
            <a:extLst>
              <a:ext uri="{FF2B5EF4-FFF2-40B4-BE49-F238E27FC236}">
                <a16:creationId xmlns:a16="http://schemas.microsoft.com/office/drawing/2014/main" id="{7B057303-6C4C-6B52-A155-3823556DDEE6}"/>
              </a:ext>
            </a:extLst>
          </p:cNvPr>
          <p:cNvGraphicFramePr>
            <a:graphicFrameLocks noGrp="1"/>
          </p:cNvGraphicFramePr>
          <p:nvPr>
            <p:extLst>
              <p:ext uri="{D42A27DB-BD31-4B8C-83A1-F6EECF244321}">
                <p14:modId xmlns:p14="http://schemas.microsoft.com/office/powerpoint/2010/main" val="86370367"/>
              </p:ext>
            </p:extLst>
          </p:nvPr>
        </p:nvGraphicFramePr>
        <p:xfrm>
          <a:off x="224236" y="4789335"/>
          <a:ext cx="9376761" cy="1828800"/>
        </p:xfrm>
        <a:graphic>
          <a:graphicData uri="http://schemas.openxmlformats.org/drawingml/2006/table">
            <a:tbl>
              <a:tblPr firstRow="1" bandRow="1">
                <a:tableStyleId>{5C22544A-7EE6-4342-B048-85BDC9FD1C3A}</a:tableStyleId>
              </a:tblPr>
              <a:tblGrid>
                <a:gridCol w="9376761">
                  <a:extLst>
                    <a:ext uri="{9D8B030D-6E8A-4147-A177-3AD203B41FA5}">
                      <a16:colId xmlns:a16="http://schemas.microsoft.com/office/drawing/2014/main" val="1085988938"/>
                    </a:ext>
                  </a:extLst>
                </a:gridCol>
              </a:tblGrid>
              <a:tr h="375780">
                <a:tc>
                  <a:txBody>
                    <a:bodyPr/>
                    <a:lstStyle/>
                    <a:p>
                      <a:r>
                        <a:rPr lang="en-US" sz="2400"/>
                        <a:t>North Carolina Natural History Project– </a:t>
                      </a:r>
                      <a:r>
                        <a:rPr lang="en-US" sz="2400" err="1"/>
                        <a:t>iNaturalist</a:t>
                      </a:r>
                      <a:r>
                        <a:rPr lang="en-US" sz="2400"/>
                        <a:t> Data Collection</a:t>
                      </a:r>
                    </a:p>
                  </a:txBody>
                  <a:tcPr/>
                </a:tc>
                <a:extLst>
                  <a:ext uri="{0D108BD9-81ED-4DB2-BD59-A6C34878D82A}">
                    <a16:rowId xmlns:a16="http://schemas.microsoft.com/office/drawing/2014/main" val="2105512183"/>
                  </a:ext>
                </a:extLst>
              </a:tr>
              <a:tr h="370840">
                <a:tc>
                  <a:txBody>
                    <a:bodyPr/>
                    <a:lstStyle/>
                    <a:p>
                      <a:r>
                        <a:rPr lang="en-US" sz="2400" dirty="0"/>
                        <a:t>Part 1: Read – Identification Quiz – Plant or Fungus Samples -- Reflection</a:t>
                      </a:r>
                    </a:p>
                  </a:txBody>
                  <a:tcPr/>
                </a:tc>
                <a:extLst>
                  <a:ext uri="{0D108BD9-81ED-4DB2-BD59-A6C34878D82A}">
                    <a16:rowId xmlns:a16="http://schemas.microsoft.com/office/drawing/2014/main" val="2156855473"/>
                  </a:ext>
                </a:extLst>
              </a:tr>
              <a:tr h="370840">
                <a:tc>
                  <a:txBody>
                    <a:bodyPr/>
                    <a:lstStyle/>
                    <a:p>
                      <a:r>
                        <a:rPr lang="en-US" sz="2400"/>
                        <a:t>Part 2: Read – Identification Quiz – Invertebrate Samples -- Reflection</a:t>
                      </a:r>
                    </a:p>
                  </a:txBody>
                  <a:tcPr/>
                </a:tc>
                <a:extLst>
                  <a:ext uri="{0D108BD9-81ED-4DB2-BD59-A6C34878D82A}">
                    <a16:rowId xmlns:a16="http://schemas.microsoft.com/office/drawing/2014/main" val="371497474"/>
                  </a:ext>
                </a:extLst>
              </a:tr>
              <a:tr h="370839">
                <a:tc>
                  <a:txBody>
                    <a:bodyPr/>
                    <a:lstStyle/>
                    <a:p>
                      <a:pPr lvl="0">
                        <a:buNone/>
                      </a:pPr>
                      <a:r>
                        <a:rPr lang="en-US" sz="2400" dirty="0"/>
                        <a:t>Part 3: Read – Identification Quiz – Vertebrate Samples -- Reflection</a:t>
                      </a:r>
                    </a:p>
                  </a:txBody>
                  <a:tcPr/>
                </a:tc>
                <a:extLst>
                  <a:ext uri="{0D108BD9-81ED-4DB2-BD59-A6C34878D82A}">
                    <a16:rowId xmlns:a16="http://schemas.microsoft.com/office/drawing/2014/main" val="1540249776"/>
                  </a:ext>
                </a:extLst>
              </a:tr>
            </a:tbl>
          </a:graphicData>
        </a:graphic>
      </p:graphicFrame>
      <p:pic>
        <p:nvPicPr>
          <p:cNvPr id="18" name="Picture 17" descr="A group of people posing for a photo&#10;&#10;Description automatically generated">
            <a:extLst>
              <a:ext uri="{FF2B5EF4-FFF2-40B4-BE49-F238E27FC236}">
                <a16:creationId xmlns:a16="http://schemas.microsoft.com/office/drawing/2014/main" id="{FBE77315-E3CE-6CBF-461C-22A36480FDFA}"/>
              </a:ext>
            </a:extLst>
          </p:cNvPr>
          <p:cNvPicPr>
            <a:picLocks noChangeAspect="1"/>
          </p:cNvPicPr>
          <p:nvPr/>
        </p:nvPicPr>
        <p:blipFill>
          <a:blip r:embed="rId8"/>
          <a:stretch>
            <a:fillRect/>
          </a:stretch>
        </p:blipFill>
        <p:spPr>
          <a:xfrm>
            <a:off x="9456411" y="4542323"/>
            <a:ext cx="2533650" cy="1943100"/>
          </a:xfrm>
          <a:prstGeom prst="rect">
            <a:avLst/>
          </a:prstGeom>
        </p:spPr>
      </p:pic>
      <p:pic>
        <p:nvPicPr>
          <p:cNvPr id="5" name="Picture 4">
            <a:extLst>
              <a:ext uri="{FF2B5EF4-FFF2-40B4-BE49-F238E27FC236}">
                <a16:creationId xmlns:a16="http://schemas.microsoft.com/office/drawing/2014/main" id="{EF09C694-1347-1520-C19C-94743A74E4D7}"/>
              </a:ext>
            </a:extLst>
          </p:cNvPr>
          <p:cNvPicPr>
            <a:picLocks noChangeAspect="1"/>
          </p:cNvPicPr>
          <p:nvPr/>
        </p:nvPicPr>
        <p:blipFill>
          <a:blip r:embed="rId9"/>
          <a:stretch>
            <a:fillRect/>
          </a:stretch>
        </p:blipFill>
        <p:spPr>
          <a:xfrm rot="1676083">
            <a:off x="7528230" y="313626"/>
            <a:ext cx="1556877" cy="2311624"/>
          </a:xfrm>
          <a:prstGeom prst="rect">
            <a:avLst/>
          </a:prstGeom>
        </p:spPr>
      </p:pic>
    </p:spTree>
    <p:extLst>
      <p:ext uri="{BB962C8B-B14F-4D97-AF65-F5344CB8AC3E}">
        <p14:creationId xmlns:p14="http://schemas.microsoft.com/office/powerpoint/2010/main" val="1597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49B5-C296-1B26-00B5-55614762F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5F5A2-C247-4BEE-6BB2-8F5309D8B36C}"/>
              </a:ext>
            </a:extLst>
          </p:cNvPr>
          <p:cNvSpPr>
            <a:spLocks noGrp="1"/>
          </p:cNvSpPr>
          <p:nvPr>
            <p:ph type="title"/>
          </p:nvPr>
        </p:nvSpPr>
        <p:spPr>
          <a:xfrm>
            <a:off x="358036" y="239865"/>
            <a:ext cx="10515600" cy="1325563"/>
          </a:xfrm>
        </p:spPr>
        <p:txBody>
          <a:bodyPr/>
          <a:lstStyle/>
          <a:p>
            <a:r>
              <a:rPr lang="en-US" b="1" dirty="0">
                <a:solidFill>
                  <a:srgbClr val="3431E7"/>
                </a:solidFill>
              </a:rPr>
              <a:t>BIOL 104: Sample Lesson – Food Webs</a:t>
            </a:r>
            <a:endParaRPr lang="en-US" dirty="0"/>
          </a:p>
        </p:txBody>
      </p:sp>
      <p:sp>
        <p:nvSpPr>
          <p:cNvPr id="5" name="TextBox 4">
            <a:extLst>
              <a:ext uri="{FF2B5EF4-FFF2-40B4-BE49-F238E27FC236}">
                <a16:creationId xmlns:a16="http://schemas.microsoft.com/office/drawing/2014/main" id="{D0D349EB-0F47-348C-76EF-FA3F91097982}"/>
              </a:ext>
            </a:extLst>
          </p:cNvPr>
          <p:cNvSpPr txBox="1"/>
          <p:nvPr/>
        </p:nvSpPr>
        <p:spPr>
          <a:xfrm>
            <a:off x="358036" y="2233136"/>
            <a:ext cx="3299564" cy="3170099"/>
          </a:xfrm>
          <a:prstGeom prst="rect">
            <a:avLst/>
          </a:prstGeom>
          <a:noFill/>
        </p:spPr>
        <p:txBody>
          <a:bodyPr wrap="square">
            <a:spAutoFit/>
          </a:bodyPr>
          <a:lstStyle/>
          <a:p>
            <a:pPr marL="285750" indent="-285750">
              <a:buFont typeface="Arial" panose="020B0604020202020204" pitchFamily="34" charset="0"/>
              <a:buChar char="•"/>
            </a:pPr>
            <a:r>
              <a:rPr lang="en-US" sz="2000" dirty="0"/>
              <a:t>Read Community Dynamics Sections 2 and 3 (</a:t>
            </a:r>
            <a:r>
              <a:rPr lang="en-US" sz="2000" dirty="0" err="1"/>
              <a:t>SimBio</a:t>
            </a:r>
            <a:r>
              <a:rPr lang="en-US" sz="2000" dirty="0"/>
              <a:t>)</a:t>
            </a:r>
          </a:p>
          <a:p>
            <a:pPr marL="285750" indent="-285750">
              <a:buFont typeface="Arial" panose="020B0604020202020204" pitchFamily="34" charset="0"/>
              <a:buChar char="•"/>
            </a:pPr>
            <a:r>
              <a:rPr lang="en-US" sz="2000" dirty="0"/>
              <a:t>Do embedded questions (not graded)</a:t>
            </a:r>
          </a:p>
          <a:p>
            <a:pPr marL="285750" indent="-285750">
              <a:buFont typeface="Arial" panose="020B0604020202020204" pitchFamily="34" charset="0"/>
              <a:buChar char="•"/>
            </a:pPr>
            <a:r>
              <a:rPr lang="en-US" sz="2000" dirty="0"/>
              <a:t>Watch Video: </a:t>
            </a:r>
            <a:r>
              <a:rPr lang="en-US" sz="2000" b="1" dirty="0"/>
              <a:t>“How Wolves Change Rivers”</a:t>
            </a:r>
          </a:p>
          <a:p>
            <a:pPr marL="285750" indent="-285750">
              <a:buFont typeface="Arial" panose="020B0604020202020204" pitchFamily="34" charset="0"/>
              <a:buChar char="•"/>
            </a:pPr>
            <a:r>
              <a:rPr lang="en-US" sz="2000" dirty="0"/>
              <a:t>Complete Guided Reading Questions (GRQs) for credit (Gradescope)</a:t>
            </a:r>
          </a:p>
          <a:p>
            <a:pPr marL="285750" indent="-285750">
              <a:buFont typeface="Arial" panose="020B0604020202020204" pitchFamily="34" charset="0"/>
              <a:buChar char="•"/>
            </a:pPr>
            <a:r>
              <a:rPr lang="en-US" sz="2000" dirty="0"/>
              <a:t>Download lesson outline</a:t>
            </a:r>
          </a:p>
        </p:txBody>
      </p:sp>
      <p:sp>
        <p:nvSpPr>
          <p:cNvPr id="6" name="TextBox 5">
            <a:extLst>
              <a:ext uri="{FF2B5EF4-FFF2-40B4-BE49-F238E27FC236}">
                <a16:creationId xmlns:a16="http://schemas.microsoft.com/office/drawing/2014/main" id="{DF01CCBC-24CC-37E0-F5CB-ADC7C129F406}"/>
              </a:ext>
            </a:extLst>
          </p:cNvPr>
          <p:cNvSpPr txBox="1"/>
          <p:nvPr/>
        </p:nvSpPr>
        <p:spPr>
          <a:xfrm>
            <a:off x="3958590" y="1997839"/>
            <a:ext cx="6685026" cy="3108543"/>
          </a:xfrm>
          <a:prstGeom prst="rect">
            <a:avLst/>
          </a:prstGeom>
          <a:noFill/>
        </p:spPr>
        <p:txBody>
          <a:bodyPr wrap="square">
            <a:spAutoFit/>
          </a:bodyPr>
          <a:lstStyle/>
          <a:p>
            <a:r>
              <a:rPr lang="en-US" b="1" dirty="0"/>
              <a:t>Lesson Objectives</a:t>
            </a:r>
          </a:p>
          <a:p>
            <a:pPr marL="285750" indent="-285750">
              <a:buFont typeface="Arial" panose="020B0604020202020204" pitchFamily="34" charset="0"/>
              <a:buChar char="•"/>
            </a:pPr>
            <a:r>
              <a:rPr lang="en-US" sz="2000" dirty="0"/>
              <a:t>Explain the factors that limit the size of a food chain</a:t>
            </a:r>
          </a:p>
          <a:p>
            <a:pPr marL="285750" indent="-285750">
              <a:buFont typeface="Arial" panose="020B0604020202020204" pitchFamily="34" charset="0"/>
              <a:buChar char="•"/>
            </a:pPr>
            <a:r>
              <a:rPr lang="en-US" sz="2000" dirty="0"/>
              <a:t>Explain the difference between a dominant species and a keystone species</a:t>
            </a:r>
          </a:p>
          <a:p>
            <a:pPr marL="285750" indent="-285750">
              <a:buFont typeface="Arial" panose="020B0604020202020204" pitchFamily="34" charset="0"/>
              <a:buChar char="•"/>
            </a:pPr>
            <a:r>
              <a:rPr lang="en-US" sz="2000" dirty="0"/>
              <a:t>Use a food web diagram to identify both direct and indirect species interactions.</a:t>
            </a:r>
          </a:p>
          <a:p>
            <a:pPr marL="285750" lvl="0" indent="-285750">
              <a:buFont typeface="Arial" panose="020B0604020202020204" pitchFamily="34" charset="0"/>
              <a:buChar char="•"/>
            </a:pPr>
            <a:r>
              <a:rPr lang="en-US" sz="2000" dirty="0"/>
              <a:t>Explain the role of keystone species in trophic cascades.</a:t>
            </a:r>
          </a:p>
          <a:p>
            <a:pPr marL="285750" lvl="0" indent="-285750">
              <a:buFont typeface="Arial" panose="020B0604020202020204" pitchFamily="34" charset="0"/>
              <a:buChar char="•"/>
            </a:pPr>
            <a:r>
              <a:rPr lang="en-US" sz="2000" dirty="0"/>
              <a:t>Interpret experimental results to determine top-down vs. bottom-up effects in trophic interactions.</a:t>
            </a:r>
          </a:p>
          <a:p>
            <a:endParaRPr lang="en-US" dirty="0"/>
          </a:p>
        </p:txBody>
      </p:sp>
      <p:pic>
        <p:nvPicPr>
          <p:cNvPr id="8" name="Picture 7">
            <a:extLst>
              <a:ext uri="{FF2B5EF4-FFF2-40B4-BE49-F238E27FC236}">
                <a16:creationId xmlns:a16="http://schemas.microsoft.com/office/drawing/2014/main" id="{71ABFB28-1C5F-9082-A70B-05C5DCF87E9B}"/>
              </a:ext>
            </a:extLst>
          </p:cNvPr>
          <p:cNvPicPr>
            <a:picLocks noChangeAspect="1"/>
          </p:cNvPicPr>
          <p:nvPr/>
        </p:nvPicPr>
        <p:blipFill>
          <a:blip r:embed="rId3"/>
          <a:stretch>
            <a:fillRect/>
          </a:stretch>
        </p:blipFill>
        <p:spPr>
          <a:xfrm>
            <a:off x="3597783" y="4719950"/>
            <a:ext cx="6264963" cy="2034313"/>
          </a:xfrm>
          <a:prstGeom prst="rect">
            <a:avLst/>
          </a:prstGeom>
        </p:spPr>
      </p:pic>
      <p:sp>
        <p:nvSpPr>
          <p:cNvPr id="10" name="TextBox 9">
            <a:extLst>
              <a:ext uri="{FF2B5EF4-FFF2-40B4-BE49-F238E27FC236}">
                <a16:creationId xmlns:a16="http://schemas.microsoft.com/office/drawing/2014/main" id="{208F6289-57EC-521A-498C-1D3E8DA9E8D7}"/>
              </a:ext>
            </a:extLst>
          </p:cNvPr>
          <p:cNvSpPr txBox="1"/>
          <p:nvPr/>
        </p:nvSpPr>
        <p:spPr>
          <a:xfrm>
            <a:off x="450342" y="1376044"/>
            <a:ext cx="2567178" cy="523220"/>
          </a:xfrm>
          <a:prstGeom prst="rect">
            <a:avLst/>
          </a:prstGeom>
          <a:solidFill>
            <a:schemeClr val="accent1">
              <a:lumMod val="20000"/>
              <a:lumOff val="80000"/>
            </a:schemeClr>
          </a:solidFill>
        </p:spPr>
        <p:txBody>
          <a:bodyPr wrap="square">
            <a:spAutoFit/>
          </a:bodyPr>
          <a:lstStyle/>
          <a:p>
            <a:r>
              <a:rPr lang="en-US" sz="2800" dirty="0"/>
              <a:t>Before Class</a:t>
            </a:r>
          </a:p>
        </p:txBody>
      </p:sp>
      <p:sp>
        <p:nvSpPr>
          <p:cNvPr id="11" name="TextBox 10">
            <a:extLst>
              <a:ext uri="{FF2B5EF4-FFF2-40B4-BE49-F238E27FC236}">
                <a16:creationId xmlns:a16="http://schemas.microsoft.com/office/drawing/2014/main" id="{6DD76BF8-AF31-D11B-2352-73217BABEA96}"/>
              </a:ext>
            </a:extLst>
          </p:cNvPr>
          <p:cNvSpPr txBox="1"/>
          <p:nvPr/>
        </p:nvSpPr>
        <p:spPr>
          <a:xfrm>
            <a:off x="3958590" y="1376044"/>
            <a:ext cx="2567178" cy="523220"/>
          </a:xfrm>
          <a:prstGeom prst="rect">
            <a:avLst/>
          </a:prstGeom>
          <a:solidFill>
            <a:schemeClr val="accent1">
              <a:lumMod val="20000"/>
              <a:lumOff val="80000"/>
            </a:schemeClr>
          </a:solidFill>
        </p:spPr>
        <p:txBody>
          <a:bodyPr wrap="square">
            <a:spAutoFit/>
          </a:bodyPr>
          <a:lstStyle/>
          <a:p>
            <a:r>
              <a:rPr lang="en-US" sz="2800" dirty="0"/>
              <a:t>In Class</a:t>
            </a:r>
          </a:p>
        </p:txBody>
      </p:sp>
      <p:pic>
        <p:nvPicPr>
          <p:cNvPr id="13" name="Picture 12">
            <a:extLst>
              <a:ext uri="{FF2B5EF4-FFF2-40B4-BE49-F238E27FC236}">
                <a16:creationId xmlns:a16="http://schemas.microsoft.com/office/drawing/2014/main" id="{07FD76FE-4C73-8295-F77B-C699CFDE9C04}"/>
              </a:ext>
            </a:extLst>
          </p:cNvPr>
          <p:cNvPicPr>
            <a:picLocks noChangeAspect="1"/>
          </p:cNvPicPr>
          <p:nvPr/>
        </p:nvPicPr>
        <p:blipFill>
          <a:blip r:embed="rId4"/>
          <a:stretch>
            <a:fillRect/>
          </a:stretch>
        </p:blipFill>
        <p:spPr>
          <a:xfrm>
            <a:off x="9052560" y="4436877"/>
            <a:ext cx="2636127" cy="768080"/>
          </a:xfrm>
          <a:prstGeom prst="rect">
            <a:avLst/>
          </a:prstGeom>
        </p:spPr>
      </p:pic>
      <p:sp>
        <p:nvSpPr>
          <p:cNvPr id="14" name="TextBox 13">
            <a:extLst>
              <a:ext uri="{FF2B5EF4-FFF2-40B4-BE49-F238E27FC236}">
                <a16:creationId xmlns:a16="http://schemas.microsoft.com/office/drawing/2014/main" id="{D3489ADA-0268-DBDA-040B-F5352C58A890}"/>
              </a:ext>
            </a:extLst>
          </p:cNvPr>
          <p:cNvSpPr txBox="1"/>
          <p:nvPr/>
        </p:nvSpPr>
        <p:spPr>
          <a:xfrm>
            <a:off x="7283376" y="1402393"/>
            <a:ext cx="2162376" cy="523220"/>
          </a:xfrm>
          <a:prstGeom prst="rect">
            <a:avLst/>
          </a:prstGeom>
          <a:solidFill>
            <a:schemeClr val="accent1">
              <a:lumMod val="20000"/>
              <a:lumOff val="80000"/>
            </a:schemeClr>
          </a:solidFill>
        </p:spPr>
        <p:txBody>
          <a:bodyPr wrap="square">
            <a:spAutoFit/>
          </a:bodyPr>
          <a:lstStyle/>
          <a:p>
            <a:r>
              <a:rPr lang="en-US" sz="2800" dirty="0"/>
              <a:t>After Class </a:t>
            </a:r>
            <a:r>
              <a:rPr lang="en-US" sz="2800" dirty="0">
                <a:sym typeface="Wingdings" panose="05000000000000000000" pitchFamily="2" charset="2"/>
              </a:rPr>
              <a:t></a:t>
            </a:r>
            <a:endParaRPr lang="en-US" sz="2800" dirty="0"/>
          </a:p>
        </p:txBody>
      </p:sp>
      <p:sp>
        <p:nvSpPr>
          <p:cNvPr id="15" name="TextBox 14">
            <a:extLst>
              <a:ext uri="{FF2B5EF4-FFF2-40B4-BE49-F238E27FC236}">
                <a16:creationId xmlns:a16="http://schemas.microsoft.com/office/drawing/2014/main" id="{3F4A963B-67C4-09AC-8FB7-B9720CD33699}"/>
              </a:ext>
            </a:extLst>
          </p:cNvPr>
          <p:cNvSpPr txBox="1"/>
          <p:nvPr/>
        </p:nvSpPr>
        <p:spPr>
          <a:xfrm>
            <a:off x="9508035" y="1102964"/>
            <a:ext cx="2424885" cy="1015663"/>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sz="2000" dirty="0"/>
              <a:t>Review with peer instructor(s)</a:t>
            </a:r>
          </a:p>
          <a:p>
            <a:pPr marL="285750" indent="-285750">
              <a:buFont typeface="Arial" panose="020B0604020202020204" pitchFamily="34" charset="0"/>
              <a:buChar char="•"/>
            </a:pPr>
            <a:r>
              <a:rPr lang="en-US" sz="2000" dirty="0"/>
              <a:t>Lesson Quiz</a:t>
            </a:r>
          </a:p>
        </p:txBody>
      </p:sp>
    </p:spTree>
    <p:extLst>
      <p:ext uri="{BB962C8B-B14F-4D97-AF65-F5344CB8AC3E}">
        <p14:creationId xmlns:p14="http://schemas.microsoft.com/office/powerpoint/2010/main" val="1056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F3E4-6E6E-126D-E044-410BD0E4DF9C}"/>
              </a:ext>
            </a:extLst>
          </p:cNvPr>
          <p:cNvSpPr>
            <a:spLocks noGrp="1"/>
          </p:cNvSpPr>
          <p:nvPr>
            <p:ph type="title"/>
          </p:nvPr>
        </p:nvSpPr>
        <p:spPr>
          <a:xfrm>
            <a:off x="630936" y="457200"/>
            <a:ext cx="4343400" cy="1929384"/>
          </a:xfrm>
        </p:spPr>
        <p:txBody>
          <a:bodyPr anchor="ctr">
            <a:normAutofit/>
          </a:bodyPr>
          <a:lstStyle/>
          <a:p>
            <a:r>
              <a:rPr lang="en-US" sz="4800"/>
              <a:t>BIOL 104 Year 1 Successes</a:t>
            </a:r>
          </a:p>
        </p:txBody>
      </p:sp>
      <p:sp>
        <p:nvSpPr>
          <p:cNvPr id="3" name="Content Placeholder 2">
            <a:extLst>
              <a:ext uri="{FF2B5EF4-FFF2-40B4-BE49-F238E27FC236}">
                <a16:creationId xmlns:a16="http://schemas.microsoft.com/office/drawing/2014/main" id="{D5CD4EE4-9069-7906-8DC1-E45067E8FB4F}"/>
              </a:ext>
            </a:extLst>
          </p:cNvPr>
          <p:cNvSpPr>
            <a:spLocks noGrp="1"/>
          </p:cNvSpPr>
          <p:nvPr>
            <p:ph idx="1"/>
          </p:nvPr>
        </p:nvSpPr>
        <p:spPr>
          <a:xfrm>
            <a:off x="5363810" y="655529"/>
            <a:ext cx="6007608" cy="1929384"/>
          </a:xfrm>
        </p:spPr>
        <p:txBody>
          <a:bodyPr anchor="ctr">
            <a:normAutofit/>
          </a:bodyPr>
          <a:lstStyle/>
          <a:p>
            <a:r>
              <a:rPr lang="en-US" sz="2000"/>
              <a:t>Successfully implemented the class</a:t>
            </a:r>
          </a:p>
          <a:p>
            <a:r>
              <a:rPr lang="en-US" sz="2000"/>
              <a:t>Students performed well on high-order assessments</a:t>
            </a:r>
          </a:p>
          <a:p>
            <a:r>
              <a:rPr lang="en-US" sz="2000"/>
              <a:t>Positive feedback from students</a:t>
            </a:r>
            <a:endParaRPr lang="en-US" sz="2000">
              <a:cs typeface="Calibri"/>
            </a:endParaRPr>
          </a:p>
        </p:txBody>
      </p:sp>
      <p:pic>
        <p:nvPicPr>
          <p:cNvPr id="4" name="Picture 3" descr="A group of women sitting at a table&#10;&#10;Description automatically generated">
            <a:extLst>
              <a:ext uri="{FF2B5EF4-FFF2-40B4-BE49-F238E27FC236}">
                <a16:creationId xmlns:a16="http://schemas.microsoft.com/office/drawing/2014/main" id="{FF209166-FF93-8807-B424-C0ECB7DC34C5}"/>
              </a:ext>
            </a:extLst>
          </p:cNvPr>
          <p:cNvPicPr>
            <a:picLocks noChangeAspect="1"/>
          </p:cNvPicPr>
          <p:nvPr/>
        </p:nvPicPr>
        <p:blipFill>
          <a:blip r:embed="rId2"/>
          <a:stretch>
            <a:fillRect/>
          </a:stretch>
        </p:blipFill>
        <p:spPr>
          <a:xfrm>
            <a:off x="9024296" y="2484170"/>
            <a:ext cx="2578824" cy="3422040"/>
          </a:xfrm>
          <a:prstGeom prst="rect">
            <a:avLst/>
          </a:prstGeom>
        </p:spPr>
      </p:pic>
      <p:pic>
        <p:nvPicPr>
          <p:cNvPr id="8" name="Picture 7" descr="A graph of different colored bars&#10;&#10;Description automatically generated">
            <a:extLst>
              <a:ext uri="{FF2B5EF4-FFF2-40B4-BE49-F238E27FC236}">
                <a16:creationId xmlns:a16="http://schemas.microsoft.com/office/drawing/2014/main" id="{A79E4176-3CEE-C491-D768-AA490669B48E}"/>
              </a:ext>
            </a:extLst>
          </p:cNvPr>
          <p:cNvPicPr>
            <a:picLocks noChangeAspect="1"/>
          </p:cNvPicPr>
          <p:nvPr/>
        </p:nvPicPr>
        <p:blipFill rotWithShape="1">
          <a:blip r:embed="rId3"/>
          <a:srcRect l="3417" t="-1604" r="121" b="-267"/>
          <a:stretch/>
        </p:blipFill>
        <p:spPr>
          <a:xfrm>
            <a:off x="383586" y="2386989"/>
            <a:ext cx="8345251" cy="3985152"/>
          </a:xfrm>
          <a:prstGeom prst="rect">
            <a:avLst/>
          </a:prstGeom>
        </p:spPr>
      </p:pic>
      <p:sp>
        <p:nvSpPr>
          <p:cNvPr id="11" name="Content Placeholder 2">
            <a:extLst>
              <a:ext uri="{FF2B5EF4-FFF2-40B4-BE49-F238E27FC236}">
                <a16:creationId xmlns:a16="http://schemas.microsoft.com/office/drawing/2014/main" id="{B9D838D5-2526-629B-F98C-CD8218B37BDD}"/>
              </a:ext>
            </a:extLst>
          </p:cNvPr>
          <p:cNvSpPr txBox="1">
            <a:spLocks/>
          </p:cNvSpPr>
          <p:nvPr/>
        </p:nvSpPr>
        <p:spPr>
          <a:xfrm>
            <a:off x="4272085" y="2592351"/>
            <a:ext cx="1926211" cy="624590"/>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cs typeface="Calibri"/>
              </a:rPr>
              <a:t>N= 63 responding</a:t>
            </a:r>
          </a:p>
        </p:txBody>
      </p:sp>
    </p:spTree>
    <p:extLst>
      <p:ext uri="{BB962C8B-B14F-4D97-AF65-F5344CB8AC3E}">
        <p14:creationId xmlns:p14="http://schemas.microsoft.com/office/powerpoint/2010/main" val="23863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443-75B1-1236-586A-B343D77CAC15}"/>
              </a:ext>
            </a:extLst>
          </p:cNvPr>
          <p:cNvSpPr>
            <a:spLocks noGrp="1"/>
          </p:cNvSpPr>
          <p:nvPr>
            <p:ph type="title"/>
          </p:nvPr>
        </p:nvSpPr>
        <p:spPr/>
        <p:txBody>
          <a:bodyPr/>
          <a:lstStyle/>
          <a:p>
            <a:r>
              <a:rPr lang="en-US"/>
              <a:t>BIOL 104: Opportunities for Improvement</a:t>
            </a:r>
          </a:p>
        </p:txBody>
      </p:sp>
      <p:sp>
        <p:nvSpPr>
          <p:cNvPr id="3" name="Content Placeholder 2">
            <a:extLst>
              <a:ext uri="{FF2B5EF4-FFF2-40B4-BE49-F238E27FC236}">
                <a16:creationId xmlns:a16="http://schemas.microsoft.com/office/drawing/2014/main" id="{132C32EC-9CBB-1063-B366-A8309179CD62}"/>
              </a:ext>
            </a:extLst>
          </p:cNvPr>
          <p:cNvSpPr>
            <a:spLocks noGrp="1"/>
          </p:cNvSpPr>
          <p:nvPr>
            <p:ph idx="1"/>
          </p:nvPr>
        </p:nvSpPr>
        <p:spPr>
          <a:xfrm>
            <a:off x="838200" y="1690688"/>
            <a:ext cx="10515600" cy="4351338"/>
          </a:xfrm>
        </p:spPr>
        <p:txBody>
          <a:bodyPr vert="horz" lIns="91440" tIns="45720" rIns="91440" bIns="45720" rtlCol="0" anchor="t">
            <a:normAutofit/>
          </a:bodyPr>
          <a:lstStyle/>
          <a:p>
            <a:r>
              <a:rPr lang="en-US" dirty="0"/>
              <a:t>Still identifying supplemental resources.</a:t>
            </a:r>
            <a:endParaRPr lang="en-US" dirty="0">
              <a:cs typeface="Calibri"/>
            </a:endParaRPr>
          </a:p>
          <a:p>
            <a:r>
              <a:rPr lang="en-US" dirty="0">
                <a:latin typeface="Calibri"/>
                <a:cs typeface="Times New Roman"/>
              </a:rPr>
              <a:t>Does focusing on place-based biodiversity as a unifying theme in introductory biology impact student ecological attitudes? </a:t>
            </a:r>
            <a:endParaRPr lang="en-US" dirty="0">
              <a:latin typeface="Calibri"/>
              <a:cs typeface="Calibri"/>
            </a:endParaRPr>
          </a:p>
          <a:p>
            <a:r>
              <a:rPr lang="en-US" dirty="0"/>
              <a:t>Continue to evaluate assessment: balance between low and high stakes assignments. </a:t>
            </a:r>
          </a:p>
          <a:p>
            <a:r>
              <a:rPr lang="en-US" dirty="0"/>
              <a:t>Meeting enrollment needs.</a:t>
            </a:r>
            <a:endParaRPr lang="en-US" dirty="0">
              <a:cs typeface="Calibri"/>
            </a:endParaRPr>
          </a:p>
          <a:p>
            <a:r>
              <a:rPr lang="en-US" dirty="0">
                <a:cs typeface="Calibri"/>
              </a:rPr>
              <a:t>Across 103/104/105 sequence: Determine order and combination of classes.</a:t>
            </a:r>
          </a:p>
          <a:p>
            <a:r>
              <a:rPr lang="en-US" dirty="0"/>
              <a:t>Using Bio-MAPS as a longitudinal assessment tool of learning gains</a:t>
            </a:r>
          </a:p>
          <a:p>
            <a:pPr marL="0" indent="0">
              <a:buNone/>
            </a:pPr>
            <a:endParaRPr lang="en-US" dirty="0">
              <a:cs typeface="Calibri"/>
            </a:endParaRPr>
          </a:p>
          <a:p>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81651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77E66-9389-7733-C2E8-BFDF27216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FD872-754D-EBDE-6D01-1E861D9B59B2}"/>
              </a:ext>
            </a:extLst>
          </p:cNvPr>
          <p:cNvSpPr>
            <a:spLocks noGrp="1"/>
          </p:cNvSpPr>
          <p:nvPr>
            <p:ph type="title"/>
          </p:nvPr>
        </p:nvSpPr>
        <p:spPr>
          <a:xfrm>
            <a:off x="371856" y="142327"/>
            <a:ext cx="10515600" cy="1325563"/>
          </a:xfrm>
        </p:spPr>
        <p:txBody>
          <a:bodyPr/>
          <a:lstStyle/>
          <a:p>
            <a:r>
              <a:rPr lang="en-US" b="1" dirty="0"/>
              <a:t>Lessons we learned along the way</a:t>
            </a:r>
          </a:p>
        </p:txBody>
      </p:sp>
      <p:sp>
        <p:nvSpPr>
          <p:cNvPr id="3" name="Content Placeholder 2">
            <a:extLst>
              <a:ext uri="{FF2B5EF4-FFF2-40B4-BE49-F238E27FC236}">
                <a16:creationId xmlns:a16="http://schemas.microsoft.com/office/drawing/2014/main" id="{5A03648C-58A0-2AAA-C8B6-DF963F420207}"/>
              </a:ext>
            </a:extLst>
          </p:cNvPr>
          <p:cNvSpPr>
            <a:spLocks noGrp="1"/>
          </p:cNvSpPr>
          <p:nvPr>
            <p:ph idx="1"/>
          </p:nvPr>
        </p:nvSpPr>
        <p:spPr>
          <a:xfrm>
            <a:off x="838200" y="1467890"/>
            <a:ext cx="10515600" cy="4713453"/>
          </a:xfrm>
        </p:spPr>
        <p:txBody>
          <a:bodyPr>
            <a:normAutofit/>
          </a:bodyPr>
          <a:lstStyle/>
          <a:p>
            <a:r>
              <a:rPr lang="en-US" dirty="0"/>
              <a:t>Use a data-driven approach to identify areas of change</a:t>
            </a:r>
          </a:p>
          <a:p>
            <a:r>
              <a:rPr lang="en-US" dirty="0"/>
              <a:t>It will take time! </a:t>
            </a:r>
            <a:r>
              <a:rPr lang="en-US" dirty="0">
                <a:highlight>
                  <a:srgbClr val="FFFF00"/>
                </a:highlight>
                <a:sym typeface="Wingdings" panose="05000000000000000000" pitchFamily="2" charset="2"/>
              </a:rPr>
              <a:t> Consider paid support staff?</a:t>
            </a:r>
            <a:endParaRPr lang="en-US" dirty="0">
              <a:highlight>
                <a:srgbClr val="FFFF00"/>
              </a:highlight>
            </a:endParaRPr>
          </a:p>
          <a:p>
            <a:r>
              <a:rPr lang="en-US" dirty="0"/>
              <a:t>It will take resources! </a:t>
            </a:r>
          </a:p>
          <a:p>
            <a:pPr lvl="1"/>
            <a:r>
              <a:rPr lang="en-US" dirty="0">
                <a:highlight>
                  <a:srgbClr val="FFFF00"/>
                </a:highlight>
                <a:sym typeface="Wingdings" panose="05000000000000000000" pitchFamily="2" charset="2"/>
              </a:rPr>
              <a:t>How will you pay for course planning? (time or money?)</a:t>
            </a:r>
          </a:p>
          <a:p>
            <a:pPr lvl="1"/>
            <a:r>
              <a:rPr lang="en-US" dirty="0">
                <a:highlight>
                  <a:srgbClr val="FFFF00"/>
                </a:highlight>
              </a:rPr>
              <a:t>Do you have the capacity to teach “old” and “new” classes simultaneously?</a:t>
            </a:r>
          </a:p>
          <a:p>
            <a:r>
              <a:rPr lang="en-US" b="1" dirty="0"/>
              <a:t>Be Deliberately Inclusive</a:t>
            </a:r>
            <a:r>
              <a:rPr lang="en-US" dirty="0"/>
              <a:t>: get many voices involved repeatedly.</a:t>
            </a:r>
          </a:p>
          <a:p>
            <a:pPr lvl="1"/>
            <a:r>
              <a:rPr lang="en-US" dirty="0">
                <a:highlight>
                  <a:srgbClr val="FFFF00"/>
                </a:highlight>
              </a:rPr>
              <a:t>Other majors who depend on your classes</a:t>
            </a:r>
          </a:p>
          <a:p>
            <a:pPr lvl="1"/>
            <a:r>
              <a:rPr lang="en-US" dirty="0">
                <a:highlight>
                  <a:srgbClr val="FFFF00"/>
                </a:highlight>
              </a:rPr>
              <a:t>Community Colleges teaching equivalent courses</a:t>
            </a:r>
          </a:p>
          <a:p>
            <a:r>
              <a:rPr lang="en-US" dirty="0"/>
              <a:t>Employ all the talents of scientific thinking</a:t>
            </a:r>
          </a:p>
          <a:p>
            <a:pPr lvl="1"/>
            <a:r>
              <a:rPr lang="en-US" dirty="0"/>
              <a:t>Make an assessment plan </a:t>
            </a:r>
            <a:r>
              <a:rPr lang="en-US" dirty="0">
                <a:sym typeface="Wingdings" panose="05000000000000000000" pitchFamily="2" charset="2"/>
              </a:rPr>
              <a:t> consider resource needs!</a:t>
            </a:r>
            <a:endParaRPr lang="en-US" dirty="0"/>
          </a:p>
        </p:txBody>
      </p:sp>
    </p:spTree>
    <p:extLst>
      <p:ext uri="{BB962C8B-B14F-4D97-AF65-F5344CB8AC3E}">
        <p14:creationId xmlns:p14="http://schemas.microsoft.com/office/powerpoint/2010/main" val="404149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A0A6C-C398-75CF-33A1-697E0FCD1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F38F5-CD4D-BC4D-309E-F185AFF776B4}"/>
              </a:ext>
            </a:extLst>
          </p:cNvPr>
          <p:cNvSpPr>
            <a:spLocks noGrp="1"/>
          </p:cNvSpPr>
          <p:nvPr>
            <p:ph type="title"/>
          </p:nvPr>
        </p:nvSpPr>
        <p:spPr>
          <a:xfrm>
            <a:off x="755904" y="661422"/>
            <a:ext cx="10515600" cy="1325563"/>
          </a:xfrm>
        </p:spPr>
        <p:txBody>
          <a:bodyPr/>
          <a:lstStyle/>
          <a:p>
            <a:r>
              <a:rPr lang="en-US" b="1" dirty="0"/>
              <a:t>QR Code for Syllabus and Lesson Objectives</a:t>
            </a:r>
          </a:p>
        </p:txBody>
      </p:sp>
      <p:pic>
        <p:nvPicPr>
          <p:cNvPr id="7" name="Picture 6" descr="A qr code on a white background&#10;&#10;Description automatically generated">
            <a:extLst>
              <a:ext uri="{FF2B5EF4-FFF2-40B4-BE49-F238E27FC236}">
                <a16:creationId xmlns:a16="http://schemas.microsoft.com/office/drawing/2014/main" id="{DDA5756E-B19A-9CFD-332F-01E7C56A2B88}"/>
              </a:ext>
            </a:extLst>
          </p:cNvPr>
          <p:cNvPicPr>
            <a:picLocks noChangeAspect="1"/>
          </p:cNvPicPr>
          <p:nvPr/>
        </p:nvPicPr>
        <p:blipFill>
          <a:blip r:embed="rId2"/>
          <a:stretch>
            <a:fillRect/>
          </a:stretch>
        </p:blipFill>
        <p:spPr>
          <a:xfrm>
            <a:off x="859536" y="2097040"/>
            <a:ext cx="2282952" cy="2282952"/>
          </a:xfrm>
          <a:prstGeom prst="rect">
            <a:avLst/>
          </a:prstGeom>
        </p:spPr>
      </p:pic>
      <p:sp>
        <p:nvSpPr>
          <p:cNvPr id="8" name="Subtitle 2">
            <a:extLst>
              <a:ext uri="{FF2B5EF4-FFF2-40B4-BE49-F238E27FC236}">
                <a16:creationId xmlns:a16="http://schemas.microsoft.com/office/drawing/2014/main" id="{15642FDA-0B93-CC8B-2F85-5F53641C638C}"/>
              </a:ext>
            </a:extLst>
          </p:cNvPr>
          <p:cNvSpPr txBox="1">
            <a:spLocks/>
          </p:cNvSpPr>
          <p:nvPr/>
        </p:nvSpPr>
        <p:spPr>
          <a:xfrm>
            <a:off x="800280" y="4764916"/>
            <a:ext cx="6780096" cy="16557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Dr. Mara Evans, PhD (she/her)</a:t>
            </a:r>
          </a:p>
          <a:p>
            <a:pPr marL="0" indent="0">
              <a:buNone/>
            </a:pPr>
            <a:r>
              <a:rPr lang="en-US" dirty="0"/>
              <a:t>mara1@email.unc.edu</a:t>
            </a:r>
          </a:p>
          <a:p>
            <a:pPr marL="0" indent="0">
              <a:buNone/>
            </a:pPr>
            <a:r>
              <a:rPr lang="en-US" dirty="0"/>
              <a:t>Biology Department</a:t>
            </a:r>
          </a:p>
          <a:p>
            <a:pPr marL="0" indent="0">
              <a:buNone/>
            </a:pPr>
            <a:r>
              <a:rPr lang="en-US" dirty="0"/>
              <a:t>University of North Carolina, Chapel Hill</a:t>
            </a:r>
          </a:p>
          <a:p>
            <a:pPr marL="0" indent="0">
              <a:buNone/>
            </a:pPr>
            <a:endParaRPr lang="en-US" dirty="0"/>
          </a:p>
        </p:txBody>
      </p:sp>
      <p:pic>
        <p:nvPicPr>
          <p:cNvPr id="9" name="Picture 2">
            <a:extLst>
              <a:ext uri="{FF2B5EF4-FFF2-40B4-BE49-F238E27FC236}">
                <a16:creationId xmlns:a16="http://schemas.microsoft.com/office/drawing/2014/main" id="{2CD6F06E-389A-4E39-58A4-F1E169ECC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977" y="3709072"/>
            <a:ext cx="36576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6EC50F4-7748-6169-9875-207328EE29F7}"/>
              </a:ext>
            </a:extLst>
          </p:cNvPr>
          <p:cNvPicPr>
            <a:picLocks noChangeAspect="1"/>
          </p:cNvPicPr>
          <p:nvPr/>
        </p:nvPicPr>
        <p:blipFill>
          <a:blip r:embed="rId4"/>
          <a:stretch>
            <a:fillRect/>
          </a:stretch>
        </p:blipFill>
        <p:spPr>
          <a:xfrm>
            <a:off x="7000207" y="1854563"/>
            <a:ext cx="2049307" cy="3042776"/>
          </a:xfrm>
          <a:prstGeom prst="rect">
            <a:avLst/>
          </a:prstGeom>
        </p:spPr>
      </p:pic>
    </p:spTree>
    <p:extLst>
      <p:ext uri="{BB962C8B-B14F-4D97-AF65-F5344CB8AC3E}">
        <p14:creationId xmlns:p14="http://schemas.microsoft.com/office/powerpoint/2010/main" val="131153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0553-F946-F7E1-641D-5600C9DA0324}"/>
              </a:ext>
            </a:extLst>
          </p:cNvPr>
          <p:cNvSpPr>
            <a:spLocks noGrp="1"/>
          </p:cNvSpPr>
          <p:nvPr>
            <p:ph type="title"/>
          </p:nvPr>
        </p:nvSpPr>
        <p:spPr/>
        <p:txBody>
          <a:bodyPr/>
          <a:lstStyle/>
          <a:p>
            <a:r>
              <a:rPr lang="en-US" dirty="0"/>
              <a:t>Goal: Curriculum Revision + Course (re)Design</a:t>
            </a:r>
            <a:br>
              <a:rPr lang="en-US" dirty="0"/>
            </a:br>
            <a:r>
              <a:rPr lang="en-US" dirty="0">
                <a:sym typeface="Wingdings" panose="05000000000000000000" pitchFamily="2" charset="2"/>
              </a:rPr>
              <a:t></a:t>
            </a:r>
            <a:r>
              <a:rPr lang="en-US" dirty="0"/>
              <a:t>Lessons we learned along the way</a:t>
            </a:r>
          </a:p>
        </p:txBody>
      </p:sp>
      <p:sp>
        <p:nvSpPr>
          <p:cNvPr id="3" name="Content Placeholder 2">
            <a:extLst>
              <a:ext uri="{FF2B5EF4-FFF2-40B4-BE49-F238E27FC236}">
                <a16:creationId xmlns:a16="http://schemas.microsoft.com/office/drawing/2014/main" id="{FA19D4D2-1D3C-E82E-7FE3-32A17CADE0C8}"/>
              </a:ext>
            </a:extLst>
          </p:cNvPr>
          <p:cNvSpPr>
            <a:spLocks noGrp="1"/>
          </p:cNvSpPr>
          <p:nvPr>
            <p:ph idx="1"/>
          </p:nvPr>
        </p:nvSpPr>
        <p:spPr/>
        <p:txBody>
          <a:bodyPr/>
          <a:lstStyle/>
          <a:p>
            <a:r>
              <a:rPr lang="en-US" dirty="0"/>
              <a:t>Use a data-driven approach to identify areas of change.</a:t>
            </a:r>
          </a:p>
          <a:p>
            <a:r>
              <a:rPr lang="en-US" dirty="0"/>
              <a:t>It will take time! Plan ahead.</a:t>
            </a:r>
          </a:p>
          <a:p>
            <a:r>
              <a:rPr lang="en-US" dirty="0"/>
              <a:t>It will take resources! Plan ahead.</a:t>
            </a:r>
          </a:p>
          <a:p>
            <a:r>
              <a:rPr lang="en-US" dirty="0"/>
              <a:t>It will take deliberate and repetitive communication.</a:t>
            </a:r>
          </a:p>
          <a:p>
            <a:r>
              <a:rPr lang="en-US" dirty="0"/>
              <a:t>Employ all the talents of scientific thinking</a:t>
            </a:r>
          </a:p>
          <a:p>
            <a:pPr lvl="1"/>
            <a:r>
              <a:rPr lang="en-US" dirty="0"/>
              <a:t>Propose a hypothesis</a:t>
            </a:r>
          </a:p>
          <a:p>
            <a:pPr lvl="1"/>
            <a:r>
              <a:rPr lang="en-US" dirty="0"/>
              <a:t>Consider your variables – what will you measure and how?</a:t>
            </a:r>
          </a:p>
          <a:p>
            <a:pPr lvl="1"/>
            <a:r>
              <a:rPr lang="en-US" dirty="0"/>
              <a:t>Plan to iterate at different scales</a:t>
            </a:r>
          </a:p>
        </p:txBody>
      </p:sp>
    </p:spTree>
    <p:extLst>
      <p:ext uri="{BB962C8B-B14F-4D97-AF65-F5344CB8AC3E}">
        <p14:creationId xmlns:p14="http://schemas.microsoft.com/office/powerpoint/2010/main" val="1984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CC04-9990-C22E-244C-96A02FCE2F88}"/>
              </a:ext>
            </a:extLst>
          </p:cNvPr>
          <p:cNvSpPr>
            <a:spLocks noGrp="1"/>
          </p:cNvSpPr>
          <p:nvPr>
            <p:ph type="title"/>
          </p:nvPr>
        </p:nvSpPr>
        <p:spPr/>
        <p:txBody>
          <a:bodyPr/>
          <a:lstStyle/>
          <a:p>
            <a:r>
              <a:rPr lang="en-US" dirty="0"/>
              <a:t>What did we aim to accomplish?</a:t>
            </a:r>
          </a:p>
        </p:txBody>
      </p:sp>
      <p:sp>
        <p:nvSpPr>
          <p:cNvPr id="3" name="Content Placeholder 2">
            <a:extLst>
              <a:ext uri="{FF2B5EF4-FFF2-40B4-BE49-F238E27FC236}">
                <a16:creationId xmlns:a16="http://schemas.microsoft.com/office/drawing/2014/main" id="{BFA9314D-8F85-2B34-AE22-523452F7EEFF}"/>
              </a:ext>
            </a:extLst>
          </p:cNvPr>
          <p:cNvSpPr>
            <a:spLocks noGrp="1"/>
          </p:cNvSpPr>
          <p:nvPr>
            <p:ph idx="1"/>
          </p:nvPr>
        </p:nvSpPr>
        <p:spPr/>
        <p:txBody>
          <a:bodyPr/>
          <a:lstStyle/>
          <a:p>
            <a:r>
              <a:rPr lang="en-US" dirty="0"/>
              <a:t>Revise 40-year-old biology curriculum using the guidance of Vision and Change (AAAS, 2011)</a:t>
            </a:r>
          </a:p>
          <a:p>
            <a:pPr lvl="1"/>
            <a:r>
              <a:rPr lang="en-US" dirty="0"/>
              <a:t>Core competencies (skills)</a:t>
            </a:r>
          </a:p>
          <a:p>
            <a:pPr lvl="1"/>
            <a:r>
              <a:rPr lang="en-US" dirty="0"/>
              <a:t>Core concepts</a:t>
            </a:r>
          </a:p>
          <a:p>
            <a:r>
              <a:rPr lang="en-US" dirty="0"/>
              <a:t>Propose and implement changes that:</a:t>
            </a:r>
          </a:p>
          <a:p>
            <a:pPr lvl="1"/>
            <a:r>
              <a:rPr lang="en-US" b="1" dirty="0"/>
              <a:t>Reduce bottlenecks </a:t>
            </a:r>
            <a:r>
              <a:rPr lang="en-US" dirty="0"/>
              <a:t>for graduation</a:t>
            </a:r>
          </a:p>
          <a:p>
            <a:pPr lvl="1"/>
            <a:r>
              <a:rPr lang="en-US" dirty="0"/>
              <a:t>Provide </a:t>
            </a:r>
            <a:r>
              <a:rPr lang="en-US" b="1" dirty="0"/>
              <a:t>scaffolding</a:t>
            </a:r>
            <a:r>
              <a:rPr lang="en-US" dirty="0"/>
              <a:t> for student skill and knowledge development</a:t>
            </a:r>
          </a:p>
          <a:p>
            <a:pPr lvl="1"/>
            <a:r>
              <a:rPr lang="en-US" dirty="0"/>
              <a:t>Reduced non-biology credit requirements to </a:t>
            </a:r>
            <a:r>
              <a:rPr lang="en-US" b="1" dirty="0"/>
              <a:t>maximize personal choice</a:t>
            </a:r>
          </a:p>
          <a:p>
            <a:pPr lvl="1"/>
            <a:r>
              <a:rPr lang="en-US" dirty="0"/>
              <a:t>Reduced co-teaching burdens </a:t>
            </a:r>
            <a:r>
              <a:rPr lang="en-US" dirty="0">
                <a:sym typeface="Wingdings" panose="05000000000000000000" pitchFamily="2" charset="2"/>
              </a:rPr>
              <a:t> more efficient use of teaching resources!</a:t>
            </a:r>
            <a:endParaRPr lang="en-US" dirty="0"/>
          </a:p>
          <a:p>
            <a:pPr lvl="1"/>
            <a:r>
              <a:rPr lang="en-US" dirty="0"/>
              <a:t>Are measurable</a:t>
            </a:r>
          </a:p>
          <a:p>
            <a:pPr lvl="1"/>
            <a:endParaRPr lang="en-US" dirty="0"/>
          </a:p>
        </p:txBody>
      </p:sp>
    </p:spTree>
    <p:extLst>
      <p:ext uri="{BB962C8B-B14F-4D97-AF65-F5344CB8AC3E}">
        <p14:creationId xmlns:p14="http://schemas.microsoft.com/office/powerpoint/2010/main" val="3080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5DFF-8009-4A2A-B349-DF9A35C4E7D0}"/>
              </a:ext>
            </a:extLst>
          </p:cNvPr>
          <p:cNvSpPr>
            <a:spLocks noGrp="1"/>
          </p:cNvSpPr>
          <p:nvPr>
            <p:ph type="title"/>
          </p:nvPr>
        </p:nvSpPr>
        <p:spPr>
          <a:xfrm>
            <a:off x="249803" y="190197"/>
            <a:ext cx="11163671" cy="1325563"/>
          </a:xfrm>
        </p:spPr>
        <p:txBody>
          <a:bodyPr/>
          <a:lstStyle/>
          <a:p>
            <a:r>
              <a:rPr lang="en-US" dirty="0"/>
              <a:t>A look back: Timeline to revisions to BS degree</a:t>
            </a:r>
          </a:p>
        </p:txBody>
      </p:sp>
      <p:cxnSp>
        <p:nvCxnSpPr>
          <p:cNvPr id="5" name="Straight Connector 4">
            <a:extLst>
              <a:ext uri="{FF2B5EF4-FFF2-40B4-BE49-F238E27FC236}">
                <a16:creationId xmlns:a16="http://schemas.microsoft.com/office/drawing/2014/main" id="{AA67C495-D0CE-4D94-907D-2FDB134F3FB0}"/>
              </a:ext>
            </a:extLst>
          </p:cNvPr>
          <p:cNvCxnSpPr>
            <a:cxnSpLocks/>
          </p:cNvCxnSpPr>
          <p:nvPr/>
        </p:nvCxnSpPr>
        <p:spPr>
          <a:xfrm>
            <a:off x="170290" y="4820479"/>
            <a:ext cx="1156583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C8754E-2E4D-4733-8244-3C103E1911F2}"/>
              </a:ext>
            </a:extLst>
          </p:cNvPr>
          <p:cNvSpPr/>
          <p:nvPr/>
        </p:nvSpPr>
        <p:spPr>
          <a:xfrm>
            <a:off x="170290" y="1942914"/>
            <a:ext cx="1912951" cy="2308324"/>
          </a:xfrm>
          <a:prstGeom prst="rect">
            <a:avLst/>
          </a:prstGeom>
        </p:spPr>
        <p:txBody>
          <a:bodyPr wrap="square">
            <a:spAutoFit/>
          </a:bodyPr>
          <a:lstStyle/>
          <a:p>
            <a:r>
              <a:rPr lang="en-US" sz="2400" dirty="0"/>
              <a:t>Discuss proposed changes to </a:t>
            </a:r>
            <a:r>
              <a:rPr lang="en-US" sz="2400" b="1" dirty="0"/>
              <a:t>non-biology</a:t>
            </a:r>
            <a:r>
              <a:rPr lang="en-US" sz="2400" dirty="0"/>
              <a:t> parts of curriculum</a:t>
            </a:r>
          </a:p>
        </p:txBody>
      </p:sp>
      <p:sp>
        <p:nvSpPr>
          <p:cNvPr id="8" name="Rectangle 7">
            <a:extLst>
              <a:ext uri="{FF2B5EF4-FFF2-40B4-BE49-F238E27FC236}">
                <a16:creationId xmlns:a16="http://schemas.microsoft.com/office/drawing/2014/main" id="{FB8838F0-99F2-43EB-ADE4-BFD6920F2C65}"/>
              </a:ext>
            </a:extLst>
          </p:cNvPr>
          <p:cNvSpPr/>
          <p:nvPr/>
        </p:nvSpPr>
        <p:spPr>
          <a:xfrm>
            <a:off x="249804" y="5194682"/>
            <a:ext cx="1146468" cy="369332"/>
          </a:xfrm>
          <a:prstGeom prst="rect">
            <a:avLst/>
          </a:prstGeom>
        </p:spPr>
        <p:txBody>
          <a:bodyPr wrap="none">
            <a:spAutoFit/>
          </a:bodyPr>
          <a:lstStyle/>
          <a:p>
            <a:r>
              <a:rPr lang="en-US" dirty="0"/>
              <a:t>April 2019</a:t>
            </a:r>
          </a:p>
        </p:txBody>
      </p:sp>
      <p:sp>
        <p:nvSpPr>
          <p:cNvPr id="9" name="Rectangle 8">
            <a:extLst>
              <a:ext uri="{FF2B5EF4-FFF2-40B4-BE49-F238E27FC236}">
                <a16:creationId xmlns:a16="http://schemas.microsoft.com/office/drawing/2014/main" id="{3871E98D-6CA7-4911-BAD4-3AF39622AF20}"/>
              </a:ext>
            </a:extLst>
          </p:cNvPr>
          <p:cNvSpPr/>
          <p:nvPr/>
        </p:nvSpPr>
        <p:spPr>
          <a:xfrm>
            <a:off x="2310517" y="5174362"/>
            <a:ext cx="1113318" cy="369332"/>
          </a:xfrm>
          <a:prstGeom prst="rect">
            <a:avLst/>
          </a:prstGeom>
        </p:spPr>
        <p:txBody>
          <a:bodyPr wrap="none">
            <a:spAutoFit/>
          </a:bodyPr>
          <a:lstStyle/>
          <a:p>
            <a:r>
              <a:rPr lang="en-US" dirty="0"/>
              <a:t>May 2019</a:t>
            </a:r>
          </a:p>
        </p:txBody>
      </p:sp>
      <p:sp>
        <p:nvSpPr>
          <p:cNvPr id="10" name="Rectangle 9">
            <a:extLst>
              <a:ext uri="{FF2B5EF4-FFF2-40B4-BE49-F238E27FC236}">
                <a16:creationId xmlns:a16="http://schemas.microsoft.com/office/drawing/2014/main" id="{A5D0E480-E8FC-4198-AA5A-C564DA6CB6D7}"/>
              </a:ext>
            </a:extLst>
          </p:cNvPr>
          <p:cNvSpPr/>
          <p:nvPr/>
        </p:nvSpPr>
        <p:spPr>
          <a:xfrm>
            <a:off x="2062615" y="1395238"/>
            <a:ext cx="2204279" cy="1569660"/>
          </a:xfrm>
          <a:prstGeom prst="rect">
            <a:avLst/>
          </a:prstGeom>
        </p:spPr>
        <p:txBody>
          <a:bodyPr wrap="square">
            <a:spAutoFit/>
          </a:bodyPr>
          <a:lstStyle/>
          <a:p>
            <a:r>
              <a:rPr lang="en-US" sz="2400" dirty="0"/>
              <a:t>Motion to change chemistry requirements</a:t>
            </a:r>
          </a:p>
        </p:txBody>
      </p:sp>
      <p:sp>
        <p:nvSpPr>
          <p:cNvPr id="11" name="Rectangle 10">
            <a:extLst>
              <a:ext uri="{FF2B5EF4-FFF2-40B4-BE49-F238E27FC236}">
                <a16:creationId xmlns:a16="http://schemas.microsoft.com/office/drawing/2014/main" id="{06D563A0-2C2E-4E42-B924-43A597D7AAB1}"/>
              </a:ext>
            </a:extLst>
          </p:cNvPr>
          <p:cNvSpPr/>
          <p:nvPr/>
        </p:nvSpPr>
        <p:spPr>
          <a:xfrm>
            <a:off x="2062615" y="3183315"/>
            <a:ext cx="2722439" cy="1200329"/>
          </a:xfrm>
          <a:prstGeom prst="rect">
            <a:avLst/>
          </a:prstGeom>
        </p:spPr>
        <p:txBody>
          <a:bodyPr wrap="square">
            <a:spAutoFit/>
          </a:bodyPr>
          <a:lstStyle/>
          <a:p>
            <a:r>
              <a:rPr lang="en-US" sz="2400" dirty="0"/>
              <a:t>Presentation of </a:t>
            </a:r>
            <a:r>
              <a:rPr lang="en-US" sz="2400" i="1" dirty="0"/>
              <a:t>biology curriculum models</a:t>
            </a:r>
            <a:endParaRPr lang="en-US" sz="2400" dirty="0"/>
          </a:p>
        </p:txBody>
      </p:sp>
      <p:sp>
        <p:nvSpPr>
          <p:cNvPr id="12" name="Rectangle 11">
            <a:extLst>
              <a:ext uri="{FF2B5EF4-FFF2-40B4-BE49-F238E27FC236}">
                <a16:creationId xmlns:a16="http://schemas.microsoft.com/office/drawing/2014/main" id="{50717B53-B5B7-42AF-97A8-3C6A47F6A625}"/>
              </a:ext>
            </a:extLst>
          </p:cNvPr>
          <p:cNvSpPr/>
          <p:nvPr/>
        </p:nvSpPr>
        <p:spPr>
          <a:xfrm>
            <a:off x="5056954" y="5188737"/>
            <a:ext cx="2223879" cy="369332"/>
          </a:xfrm>
          <a:prstGeom prst="rect">
            <a:avLst/>
          </a:prstGeom>
        </p:spPr>
        <p:txBody>
          <a:bodyPr wrap="none">
            <a:spAutoFit/>
          </a:bodyPr>
          <a:lstStyle/>
          <a:p>
            <a:r>
              <a:rPr lang="en-US" dirty="0"/>
              <a:t>Fall 2019/Spring 2020</a:t>
            </a:r>
          </a:p>
        </p:txBody>
      </p:sp>
      <p:sp>
        <p:nvSpPr>
          <p:cNvPr id="13" name="Rectangle 12">
            <a:extLst>
              <a:ext uri="{FF2B5EF4-FFF2-40B4-BE49-F238E27FC236}">
                <a16:creationId xmlns:a16="http://schemas.microsoft.com/office/drawing/2014/main" id="{8E75BDFD-4D01-4771-AA46-BC04C737D5FF}"/>
              </a:ext>
            </a:extLst>
          </p:cNvPr>
          <p:cNvSpPr/>
          <p:nvPr/>
        </p:nvSpPr>
        <p:spPr>
          <a:xfrm>
            <a:off x="5056954" y="1792367"/>
            <a:ext cx="3040566" cy="2677656"/>
          </a:xfrm>
          <a:prstGeom prst="rect">
            <a:avLst/>
          </a:prstGeom>
        </p:spPr>
        <p:txBody>
          <a:bodyPr wrap="square">
            <a:spAutoFit/>
          </a:bodyPr>
          <a:lstStyle/>
          <a:p>
            <a:r>
              <a:rPr lang="en-US" sz="2400" dirty="0"/>
              <a:t>Discuss merits of </a:t>
            </a:r>
            <a:r>
              <a:rPr lang="en-US" sz="2400" i="1" dirty="0"/>
              <a:t>biology curriculum models </a:t>
            </a:r>
            <a:r>
              <a:rPr lang="en-US" sz="2400" dirty="0"/>
              <a:t>and produce a comprehensive proposal for expected change and implementation</a:t>
            </a:r>
          </a:p>
        </p:txBody>
      </p:sp>
      <p:sp>
        <p:nvSpPr>
          <p:cNvPr id="14" name="Rectangle 13">
            <a:extLst>
              <a:ext uri="{FF2B5EF4-FFF2-40B4-BE49-F238E27FC236}">
                <a16:creationId xmlns:a16="http://schemas.microsoft.com/office/drawing/2014/main" id="{6AD5D277-3E7C-4BA8-8549-95CD66C46608}"/>
              </a:ext>
            </a:extLst>
          </p:cNvPr>
          <p:cNvSpPr/>
          <p:nvPr/>
        </p:nvSpPr>
        <p:spPr>
          <a:xfrm>
            <a:off x="7823844" y="5170295"/>
            <a:ext cx="1297150" cy="646331"/>
          </a:xfrm>
          <a:prstGeom prst="rect">
            <a:avLst/>
          </a:prstGeom>
        </p:spPr>
        <p:txBody>
          <a:bodyPr wrap="none">
            <a:spAutoFit/>
          </a:bodyPr>
          <a:lstStyle/>
          <a:p>
            <a:r>
              <a:rPr lang="en-US" dirty="0"/>
              <a:t>Fall 2020/</a:t>
            </a:r>
          </a:p>
          <a:p>
            <a:r>
              <a:rPr lang="en-US" dirty="0"/>
              <a:t>Spring 2021</a:t>
            </a:r>
          </a:p>
        </p:txBody>
      </p:sp>
      <p:sp>
        <p:nvSpPr>
          <p:cNvPr id="16" name="Rectangle 15">
            <a:extLst>
              <a:ext uri="{FF2B5EF4-FFF2-40B4-BE49-F238E27FC236}">
                <a16:creationId xmlns:a16="http://schemas.microsoft.com/office/drawing/2014/main" id="{002306C9-EE1B-435D-B334-0788B38A3B2C}"/>
              </a:ext>
            </a:extLst>
          </p:cNvPr>
          <p:cNvSpPr/>
          <p:nvPr/>
        </p:nvSpPr>
        <p:spPr>
          <a:xfrm>
            <a:off x="7940769" y="3183315"/>
            <a:ext cx="1493520" cy="1569660"/>
          </a:xfrm>
          <a:prstGeom prst="rect">
            <a:avLst/>
          </a:prstGeom>
        </p:spPr>
        <p:txBody>
          <a:bodyPr wrap="square">
            <a:spAutoFit/>
          </a:bodyPr>
          <a:lstStyle/>
          <a:p>
            <a:r>
              <a:rPr lang="en-US" sz="2400" dirty="0"/>
              <a:t>University </a:t>
            </a:r>
          </a:p>
          <a:p>
            <a:r>
              <a:rPr lang="en-US" sz="2400" dirty="0"/>
              <a:t>approval </a:t>
            </a:r>
          </a:p>
          <a:p>
            <a:r>
              <a:rPr lang="en-US" sz="2400" dirty="0"/>
              <a:t>process</a:t>
            </a:r>
          </a:p>
          <a:p>
            <a:endParaRPr lang="en-US" sz="2400" dirty="0"/>
          </a:p>
        </p:txBody>
      </p:sp>
      <p:sp>
        <p:nvSpPr>
          <p:cNvPr id="17" name="Rectangle 16">
            <a:extLst>
              <a:ext uri="{FF2B5EF4-FFF2-40B4-BE49-F238E27FC236}">
                <a16:creationId xmlns:a16="http://schemas.microsoft.com/office/drawing/2014/main" id="{099A4F47-A212-46DD-A221-500BF74EA8CB}"/>
              </a:ext>
            </a:extLst>
          </p:cNvPr>
          <p:cNvSpPr/>
          <p:nvPr/>
        </p:nvSpPr>
        <p:spPr>
          <a:xfrm>
            <a:off x="9775232" y="3805491"/>
            <a:ext cx="2538676" cy="830997"/>
          </a:xfrm>
          <a:prstGeom prst="rect">
            <a:avLst/>
          </a:prstGeom>
        </p:spPr>
        <p:txBody>
          <a:bodyPr wrap="square">
            <a:spAutoFit/>
          </a:bodyPr>
          <a:lstStyle/>
          <a:p>
            <a:r>
              <a:rPr lang="en-US" sz="2400" dirty="0"/>
              <a:t>Implementation</a:t>
            </a:r>
          </a:p>
          <a:p>
            <a:endParaRPr lang="en-US" sz="2400" dirty="0"/>
          </a:p>
        </p:txBody>
      </p:sp>
      <p:sp>
        <p:nvSpPr>
          <p:cNvPr id="18" name="Rectangle 17">
            <a:extLst>
              <a:ext uri="{FF2B5EF4-FFF2-40B4-BE49-F238E27FC236}">
                <a16:creationId xmlns:a16="http://schemas.microsoft.com/office/drawing/2014/main" id="{0F112A51-F76D-4BC2-8419-3CE057EBDB70}"/>
              </a:ext>
            </a:extLst>
          </p:cNvPr>
          <p:cNvSpPr/>
          <p:nvPr/>
        </p:nvSpPr>
        <p:spPr>
          <a:xfrm>
            <a:off x="10116829" y="5241679"/>
            <a:ext cx="1021626" cy="369332"/>
          </a:xfrm>
          <a:prstGeom prst="rect">
            <a:avLst/>
          </a:prstGeom>
        </p:spPr>
        <p:txBody>
          <a:bodyPr wrap="none">
            <a:spAutoFit/>
          </a:bodyPr>
          <a:lstStyle/>
          <a:p>
            <a:r>
              <a:rPr lang="en-US" dirty="0"/>
              <a:t>Fall 2021</a:t>
            </a:r>
          </a:p>
        </p:txBody>
      </p:sp>
    </p:spTree>
    <p:extLst>
      <p:ext uri="{BB962C8B-B14F-4D97-AF65-F5344CB8AC3E}">
        <p14:creationId xmlns:p14="http://schemas.microsoft.com/office/powerpoint/2010/main" val="13203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FC197-AD8C-AB41-09CC-0D85D4F0E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BAD89-23A0-4138-0E30-9AB981453A54}"/>
              </a:ext>
            </a:extLst>
          </p:cNvPr>
          <p:cNvSpPr>
            <a:spLocks noGrp="1"/>
          </p:cNvSpPr>
          <p:nvPr>
            <p:ph type="title"/>
          </p:nvPr>
        </p:nvSpPr>
        <p:spPr>
          <a:xfrm>
            <a:off x="249804" y="190197"/>
            <a:ext cx="10515600" cy="1325563"/>
          </a:xfrm>
        </p:spPr>
        <p:txBody>
          <a:bodyPr/>
          <a:lstStyle/>
          <a:p>
            <a:r>
              <a:rPr lang="en-US" dirty="0"/>
              <a:t>A look back: Timeline to revisions</a:t>
            </a:r>
          </a:p>
        </p:txBody>
      </p:sp>
      <p:cxnSp>
        <p:nvCxnSpPr>
          <p:cNvPr id="5" name="Straight Connector 4">
            <a:extLst>
              <a:ext uri="{FF2B5EF4-FFF2-40B4-BE49-F238E27FC236}">
                <a16:creationId xmlns:a16="http://schemas.microsoft.com/office/drawing/2014/main" id="{6ACF62F0-CE28-9EB0-B58E-119CF8383C0A}"/>
              </a:ext>
            </a:extLst>
          </p:cNvPr>
          <p:cNvCxnSpPr>
            <a:cxnSpLocks/>
          </p:cNvCxnSpPr>
          <p:nvPr/>
        </p:nvCxnSpPr>
        <p:spPr>
          <a:xfrm>
            <a:off x="170290" y="4820479"/>
            <a:ext cx="1156583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01B105-2CBE-209F-FEF1-BE6BA416933F}"/>
              </a:ext>
            </a:extLst>
          </p:cNvPr>
          <p:cNvSpPr/>
          <p:nvPr/>
        </p:nvSpPr>
        <p:spPr>
          <a:xfrm>
            <a:off x="170290" y="1942914"/>
            <a:ext cx="1912951" cy="2308324"/>
          </a:xfrm>
          <a:prstGeom prst="rect">
            <a:avLst/>
          </a:prstGeom>
        </p:spPr>
        <p:txBody>
          <a:bodyPr wrap="square">
            <a:spAutoFit/>
          </a:bodyPr>
          <a:lstStyle/>
          <a:p>
            <a:r>
              <a:rPr lang="en-US" sz="2400" dirty="0"/>
              <a:t>Discussed proposed changes to </a:t>
            </a:r>
            <a:r>
              <a:rPr lang="en-US" sz="2400" b="1" dirty="0"/>
              <a:t>non-biology</a:t>
            </a:r>
            <a:r>
              <a:rPr lang="en-US" sz="2400" dirty="0"/>
              <a:t> parts of curriculum</a:t>
            </a:r>
          </a:p>
        </p:txBody>
      </p:sp>
      <p:sp>
        <p:nvSpPr>
          <p:cNvPr id="8" name="Rectangle 7">
            <a:extLst>
              <a:ext uri="{FF2B5EF4-FFF2-40B4-BE49-F238E27FC236}">
                <a16:creationId xmlns:a16="http://schemas.microsoft.com/office/drawing/2014/main" id="{BA1915C8-2ED9-0F93-7266-9BC54CA05F9F}"/>
              </a:ext>
            </a:extLst>
          </p:cNvPr>
          <p:cNvSpPr/>
          <p:nvPr/>
        </p:nvSpPr>
        <p:spPr>
          <a:xfrm>
            <a:off x="249804" y="5194682"/>
            <a:ext cx="1146468" cy="369332"/>
          </a:xfrm>
          <a:prstGeom prst="rect">
            <a:avLst/>
          </a:prstGeom>
        </p:spPr>
        <p:txBody>
          <a:bodyPr wrap="none">
            <a:spAutoFit/>
          </a:bodyPr>
          <a:lstStyle/>
          <a:p>
            <a:r>
              <a:rPr lang="en-US" dirty="0"/>
              <a:t>April 2019</a:t>
            </a:r>
          </a:p>
        </p:txBody>
      </p:sp>
      <p:sp>
        <p:nvSpPr>
          <p:cNvPr id="9" name="Rectangle 8">
            <a:extLst>
              <a:ext uri="{FF2B5EF4-FFF2-40B4-BE49-F238E27FC236}">
                <a16:creationId xmlns:a16="http://schemas.microsoft.com/office/drawing/2014/main" id="{EDE9A760-9A98-5F0A-5623-7501F747DF34}"/>
              </a:ext>
            </a:extLst>
          </p:cNvPr>
          <p:cNvSpPr/>
          <p:nvPr/>
        </p:nvSpPr>
        <p:spPr>
          <a:xfrm>
            <a:off x="2310517" y="5174362"/>
            <a:ext cx="1113318" cy="369332"/>
          </a:xfrm>
          <a:prstGeom prst="rect">
            <a:avLst/>
          </a:prstGeom>
        </p:spPr>
        <p:txBody>
          <a:bodyPr wrap="none">
            <a:spAutoFit/>
          </a:bodyPr>
          <a:lstStyle/>
          <a:p>
            <a:r>
              <a:rPr lang="en-US" dirty="0"/>
              <a:t>May 2019</a:t>
            </a:r>
          </a:p>
        </p:txBody>
      </p:sp>
      <p:sp>
        <p:nvSpPr>
          <p:cNvPr id="10" name="Rectangle 9">
            <a:extLst>
              <a:ext uri="{FF2B5EF4-FFF2-40B4-BE49-F238E27FC236}">
                <a16:creationId xmlns:a16="http://schemas.microsoft.com/office/drawing/2014/main" id="{6141DDA2-2C4D-CBD3-6C30-42784A8F0B77}"/>
              </a:ext>
            </a:extLst>
          </p:cNvPr>
          <p:cNvSpPr/>
          <p:nvPr/>
        </p:nvSpPr>
        <p:spPr>
          <a:xfrm>
            <a:off x="2062615" y="1395238"/>
            <a:ext cx="2204279" cy="1569660"/>
          </a:xfrm>
          <a:prstGeom prst="rect">
            <a:avLst/>
          </a:prstGeom>
        </p:spPr>
        <p:txBody>
          <a:bodyPr wrap="square">
            <a:spAutoFit/>
          </a:bodyPr>
          <a:lstStyle/>
          <a:p>
            <a:r>
              <a:rPr lang="en-US" sz="2400" dirty="0"/>
              <a:t>Motion to change chemistry requirements</a:t>
            </a:r>
          </a:p>
        </p:txBody>
      </p:sp>
      <p:sp>
        <p:nvSpPr>
          <p:cNvPr id="11" name="Rectangle 10">
            <a:extLst>
              <a:ext uri="{FF2B5EF4-FFF2-40B4-BE49-F238E27FC236}">
                <a16:creationId xmlns:a16="http://schemas.microsoft.com/office/drawing/2014/main" id="{C1F7697B-9F3D-44AC-9C31-EFB95E5A0492}"/>
              </a:ext>
            </a:extLst>
          </p:cNvPr>
          <p:cNvSpPr/>
          <p:nvPr/>
        </p:nvSpPr>
        <p:spPr>
          <a:xfrm>
            <a:off x="2062615" y="3183315"/>
            <a:ext cx="2722439" cy="1200329"/>
          </a:xfrm>
          <a:prstGeom prst="rect">
            <a:avLst/>
          </a:prstGeom>
        </p:spPr>
        <p:txBody>
          <a:bodyPr wrap="square">
            <a:spAutoFit/>
          </a:bodyPr>
          <a:lstStyle/>
          <a:p>
            <a:r>
              <a:rPr lang="en-US" sz="2400" dirty="0"/>
              <a:t>Presentation of </a:t>
            </a:r>
            <a:r>
              <a:rPr lang="en-US" sz="2400" i="1" dirty="0"/>
              <a:t>biology curriculum models</a:t>
            </a:r>
            <a:endParaRPr lang="en-US" sz="2400" dirty="0"/>
          </a:p>
        </p:txBody>
      </p:sp>
      <p:sp>
        <p:nvSpPr>
          <p:cNvPr id="12" name="Rectangle 11">
            <a:extLst>
              <a:ext uri="{FF2B5EF4-FFF2-40B4-BE49-F238E27FC236}">
                <a16:creationId xmlns:a16="http://schemas.microsoft.com/office/drawing/2014/main" id="{BC1F129D-9F38-B872-2596-06CA69732438}"/>
              </a:ext>
            </a:extLst>
          </p:cNvPr>
          <p:cNvSpPr/>
          <p:nvPr/>
        </p:nvSpPr>
        <p:spPr>
          <a:xfrm>
            <a:off x="5056954" y="5188737"/>
            <a:ext cx="2223879" cy="369332"/>
          </a:xfrm>
          <a:prstGeom prst="rect">
            <a:avLst/>
          </a:prstGeom>
        </p:spPr>
        <p:txBody>
          <a:bodyPr wrap="none">
            <a:spAutoFit/>
          </a:bodyPr>
          <a:lstStyle/>
          <a:p>
            <a:r>
              <a:rPr lang="en-US" dirty="0"/>
              <a:t>Fall 2019/Spring 2020</a:t>
            </a:r>
          </a:p>
        </p:txBody>
      </p:sp>
      <p:sp>
        <p:nvSpPr>
          <p:cNvPr id="13" name="Rectangle 12">
            <a:extLst>
              <a:ext uri="{FF2B5EF4-FFF2-40B4-BE49-F238E27FC236}">
                <a16:creationId xmlns:a16="http://schemas.microsoft.com/office/drawing/2014/main" id="{07551907-4539-E487-7540-CFFE6C54C876}"/>
              </a:ext>
            </a:extLst>
          </p:cNvPr>
          <p:cNvSpPr/>
          <p:nvPr/>
        </p:nvSpPr>
        <p:spPr>
          <a:xfrm>
            <a:off x="5056954" y="1792367"/>
            <a:ext cx="3040566" cy="2677656"/>
          </a:xfrm>
          <a:prstGeom prst="rect">
            <a:avLst/>
          </a:prstGeom>
        </p:spPr>
        <p:txBody>
          <a:bodyPr wrap="square">
            <a:spAutoFit/>
          </a:bodyPr>
          <a:lstStyle/>
          <a:p>
            <a:r>
              <a:rPr lang="en-US" sz="2400" dirty="0"/>
              <a:t>Discuss merits of </a:t>
            </a:r>
            <a:r>
              <a:rPr lang="en-US" sz="2400" i="1" dirty="0"/>
              <a:t>biology curriculum models </a:t>
            </a:r>
            <a:r>
              <a:rPr lang="en-US" sz="2400" dirty="0"/>
              <a:t>and produce a comprehensive proposal for expected change and implementation</a:t>
            </a:r>
          </a:p>
        </p:txBody>
      </p:sp>
      <p:sp>
        <p:nvSpPr>
          <p:cNvPr id="14" name="Rectangle 13">
            <a:extLst>
              <a:ext uri="{FF2B5EF4-FFF2-40B4-BE49-F238E27FC236}">
                <a16:creationId xmlns:a16="http://schemas.microsoft.com/office/drawing/2014/main" id="{93CB48AD-8D35-E8A4-71B3-4E620CFE4E14}"/>
              </a:ext>
            </a:extLst>
          </p:cNvPr>
          <p:cNvSpPr/>
          <p:nvPr/>
        </p:nvSpPr>
        <p:spPr>
          <a:xfrm>
            <a:off x="7823844" y="5170295"/>
            <a:ext cx="1297150" cy="646331"/>
          </a:xfrm>
          <a:prstGeom prst="rect">
            <a:avLst/>
          </a:prstGeom>
        </p:spPr>
        <p:txBody>
          <a:bodyPr wrap="none">
            <a:spAutoFit/>
          </a:bodyPr>
          <a:lstStyle/>
          <a:p>
            <a:r>
              <a:rPr lang="en-US" dirty="0"/>
              <a:t>Fall 2020/</a:t>
            </a:r>
          </a:p>
          <a:p>
            <a:r>
              <a:rPr lang="en-US" dirty="0"/>
              <a:t>Spring 2021</a:t>
            </a:r>
          </a:p>
        </p:txBody>
      </p:sp>
      <p:sp>
        <p:nvSpPr>
          <p:cNvPr id="16" name="Rectangle 15">
            <a:extLst>
              <a:ext uri="{FF2B5EF4-FFF2-40B4-BE49-F238E27FC236}">
                <a16:creationId xmlns:a16="http://schemas.microsoft.com/office/drawing/2014/main" id="{DC3F51D5-14B7-0DDC-A2AE-4D5620CF4BDD}"/>
              </a:ext>
            </a:extLst>
          </p:cNvPr>
          <p:cNvSpPr/>
          <p:nvPr/>
        </p:nvSpPr>
        <p:spPr>
          <a:xfrm>
            <a:off x="7940769" y="3115998"/>
            <a:ext cx="1493520" cy="1569660"/>
          </a:xfrm>
          <a:prstGeom prst="rect">
            <a:avLst/>
          </a:prstGeom>
        </p:spPr>
        <p:txBody>
          <a:bodyPr wrap="square">
            <a:spAutoFit/>
          </a:bodyPr>
          <a:lstStyle/>
          <a:p>
            <a:r>
              <a:rPr lang="en-US" sz="2400" dirty="0"/>
              <a:t>University </a:t>
            </a:r>
          </a:p>
          <a:p>
            <a:r>
              <a:rPr lang="en-US" sz="2400" dirty="0"/>
              <a:t>approval </a:t>
            </a:r>
          </a:p>
          <a:p>
            <a:r>
              <a:rPr lang="en-US" sz="2400" dirty="0"/>
              <a:t>process</a:t>
            </a:r>
          </a:p>
          <a:p>
            <a:endParaRPr lang="en-US" sz="2400" dirty="0"/>
          </a:p>
        </p:txBody>
      </p:sp>
      <p:sp>
        <p:nvSpPr>
          <p:cNvPr id="17" name="Rectangle 16">
            <a:extLst>
              <a:ext uri="{FF2B5EF4-FFF2-40B4-BE49-F238E27FC236}">
                <a16:creationId xmlns:a16="http://schemas.microsoft.com/office/drawing/2014/main" id="{8835FB68-4562-397C-959E-4715017F1AA0}"/>
              </a:ext>
            </a:extLst>
          </p:cNvPr>
          <p:cNvSpPr/>
          <p:nvPr/>
        </p:nvSpPr>
        <p:spPr>
          <a:xfrm>
            <a:off x="9775232" y="3738174"/>
            <a:ext cx="2538676" cy="830997"/>
          </a:xfrm>
          <a:prstGeom prst="rect">
            <a:avLst/>
          </a:prstGeom>
        </p:spPr>
        <p:txBody>
          <a:bodyPr wrap="square">
            <a:spAutoFit/>
          </a:bodyPr>
          <a:lstStyle/>
          <a:p>
            <a:r>
              <a:rPr lang="en-US" sz="2400" dirty="0"/>
              <a:t>Implementation</a:t>
            </a:r>
          </a:p>
          <a:p>
            <a:endParaRPr lang="en-US" sz="2400" dirty="0"/>
          </a:p>
        </p:txBody>
      </p:sp>
      <p:sp>
        <p:nvSpPr>
          <p:cNvPr id="18" name="Rectangle 17">
            <a:extLst>
              <a:ext uri="{FF2B5EF4-FFF2-40B4-BE49-F238E27FC236}">
                <a16:creationId xmlns:a16="http://schemas.microsoft.com/office/drawing/2014/main" id="{D1B1AC19-9184-DD5D-F556-34F241E6D5B7}"/>
              </a:ext>
            </a:extLst>
          </p:cNvPr>
          <p:cNvSpPr/>
          <p:nvPr/>
        </p:nvSpPr>
        <p:spPr>
          <a:xfrm>
            <a:off x="10116829" y="5174362"/>
            <a:ext cx="1021626" cy="369332"/>
          </a:xfrm>
          <a:prstGeom prst="rect">
            <a:avLst/>
          </a:prstGeom>
        </p:spPr>
        <p:txBody>
          <a:bodyPr wrap="none">
            <a:spAutoFit/>
          </a:bodyPr>
          <a:lstStyle/>
          <a:p>
            <a:r>
              <a:rPr lang="en-US" dirty="0"/>
              <a:t>Fall 2021</a:t>
            </a:r>
          </a:p>
        </p:txBody>
      </p:sp>
      <p:sp>
        <p:nvSpPr>
          <p:cNvPr id="3" name="Oval 2">
            <a:extLst>
              <a:ext uri="{FF2B5EF4-FFF2-40B4-BE49-F238E27FC236}">
                <a16:creationId xmlns:a16="http://schemas.microsoft.com/office/drawing/2014/main" id="{6DC089F6-B05C-5DD5-679C-4708BD5A7EB1}"/>
              </a:ext>
            </a:extLst>
          </p:cNvPr>
          <p:cNvSpPr/>
          <p:nvPr/>
        </p:nvSpPr>
        <p:spPr>
          <a:xfrm>
            <a:off x="5913609" y="4901827"/>
            <a:ext cx="1367224" cy="914799"/>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0E9F54-CFF1-35C8-BC94-31D1CC50D1C5}"/>
              </a:ext>
            </a:extLst>
          </p:cNvPr>
          <p:cNvSpPr/>
          <p:nvPr/>
        </p:nvSpPr>
        <p:spPr>
          <a:xfrm>
            <a:off x="10116829" y="5712910"/>
            <a:ext cx="1021626" cy="369332"/>
          </a:xfrm>
          <a:prstGeom prst="rect">
            <a:avLst/>
          </a:prstGeom>
        </p:spPr>
        <p:txBody>
          <a:bodyPr wrap="none">
            <a:spAutoFit/>
          </a:bodyPr>
          <a:lstStyle/>
          <a:p>
            <a:r>
              <a:rPr lang="en-US" dirty="0"/>
              <a:t>Fall 2022</a:t>
            </a:r>
          </a:p>
        </p:txBody>
      </p:sp>
      <p:sp>
        <p:nvSpPr>
          <p:cNvPr id="6" name="Multiplication Sign 5">
            <a:extLst>
              <a:ext uri="{FF2B5EF4-FFF2-40B4-BE49-F238E27FC236}">
                <a16:creationId xmlns:a16="http://schemas.microsoft.com/office/drawing/2014/main" id="{27FE2A85-5FDF-05D1-CDDC-66C92D4F876E}"/>
              </a:ext>
            </a:extLst>
          </p:cNvPr>
          <p:cNvSpPr/>
          <p:nvPr/>
        </p:nvSpPr>
        <p:spPr>
          <a:xfrm>
            <a:off x="10116829" y="4902226"/>
            <a:ext cx="914400" cy="9144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EDDE3DF4-9104-2942-E467-0817743FC844}"/>
              </a:ext>
            </a:extLst>
          </p:cNvPr>
          <p:cNvSpPr/>
          <p:nvPr/>
        </p:nvSpPr>
        <p:spPr>
          <a:xfrm>
            <a:off x="7940769" y="4860232"/>
            <a:ext cx="914400" cy="9144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EA70241-4D68-DF08-2B26-BD1CFED866B5}"/>
              </a:ext>
            </a:extLst>
          </p:cNvPr>
          <p:cNvSpPr/>
          <p:nvPr/>
        </p:nvSpPr>
        <p:spPr>
          <a:xfrm>
            <a:off x="7940769" y="5814384"/>
            <a:ext cx="940579" cy="369332"/>
          </a:xfrm>
          <a:prstGeom prst="rect">
            <a:avLst/>
          </a:prstGeom>
        </p:spPr>
        <p:txBody>
          <a:bodyPr wrap="none">
            <a:spAutoFit/>
          </a:bodyPr>
          <a:lstStyle/>
          <a:p>
            <a:r>
              <a:rPr lang="en-US" dirty="0"/>
              <a:t>Delayed</a:t>
            </a:r>
          </a:p>
        </p:txBody>
      </p:sp>
    </p:spTree>
    <p:extLst>
      <p:ext uri="{BB962C8B-B14F-4D97-AF65-F5344CB8AC3E}">
        <p14:creationId xmlns:p14="http://schemas.microsoft.com/office/powerpoint/2010/main" val="140159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5"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CC5A4-DB3E-0340-88FA-DC9029FEC938}"/>
              </a:ext>
            </a:extLst>
          </p:cNvPr>
          <p:cNvGrpSpPr/>
          <p:nvPr/>
        </p:nvGrpSpPr>
        <p:grpSpPr>
          <a:xfrm>
            <a:off x="5110089" y="371856"/>
            <a:ext cx="6033398" cy="374142"/>
            <a:chOff x="2226796" y="371856"/>
            <a:chExt cx="6033398" cy="374142"/>
          </a:xfrm>
        </p:grpSpPr>
        <p:sp>
          <p:nvSpPr>
            <p:cNvPr id="12" name="Rectangle 11">
              <a:extLst>
                <a:ext uri="{FF2B5EF4-FFF2-40B4-BE49-F238E27FC236}">
                  <a16:creationId xmlns:a16="http://schemas.microsoft.com/office/drawing/2014/main" id="{E4A63F21-6CD0-BC46-96CB-A41D520E8E36}"/>
                </a:ext>
              </a:extLst>
            </p:cNvPr>
            <p:cNvSpPr/>
            <p:nvPr/>
          </p:nvSpPr>
          <p:spPr>
            <a:xfrm>
              <a:off x="3980802" y="371856"/>
              <a:ext cx="4279392" cy="3169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101</a:t>
              </a:r>
            </a:p>
          </p:txBody>
        </p:sp>
        <p:sp>
          <p:nvSpPr>
            <p:cNvPr id="25" name="Rectangle 24">
              <a:extLst>
                <a:ext uri="{FF2B5EF4-FFF2-40B4-BE49-F238E27FC236}">
                  <a16:creationId xmlns:a16="http://schemas.microsoft.com/office/drawing/2014/main" id="{E8D87720-0EA7-7B45-921A-B4474BE6E989}"/>
                </a:ext>
              </a:extLst>
            </p:cNvPr>
            <p:cNvSpPr/>
            <p:nvPr/>
          </p:nvSpPr>
          <p:spPr>
            <a:xfrm>
              <a:off x="2226796" y="376666"/>
              <a:ext cx="1754006" cy="369332"/>
            </a:xfrm>
            <a:prstGeom prst="rect">
              <a:avLst/>
            </a:prstGeom>
          </p:spPr>
          <p:txBody>
            <a:bodyPr wrap="none">
              <a:spAutoFit/>
            </a:bodyPr>
            <a:lstStyle/>
            <a:p>
              <a:pPr algn="ctr"/>
              <a:r>
                <a:rPr lang="en-US" dirty="0">
                  <a:solidFill>
                    <a:schemeClr val="tx1"/>
                  </a:solidFill>
                </a:rPr>
                <a:t>(Mandatory /AP)</a:t>
              </a:r>
            </a:p>
          </p:txBody>
        </p:sp>
      </p:grpSp>
      <p:grpSp>
        <p:nvGrpSpPr>
          <p:cNvPr id="52" name="Group 51">
            <a:extLst>
              <a:ext uri="{FF2B5EF4-FFF2-40B4-BE49-F238E27FC236}">
                <a16:creationId xmlns:a16="http://schemas.microsoft.com/office/drawing/2014/main" id="{3F594B38-C696-A84A-B964-92B2AB847A9F}"/>
              </a:ext>
            </a:extLst>
          </p:cNvPr>
          <p:cNvGrpSpPr/>
          <p:nvPr/>
        </p:nvGrpSpPr>
        <p:grpSpPr>
          <a:xfrm>
            <a:off x="205018" y="3635454"/>
            <a:ext cx="5644366" cy="2325624"/>
            <a:chOff x="280018" y="3758184"/>
            <a:chExt cx="5644366" cy="2325624"/>
          </a:xfrm>
        </p:grpSpPr>
        <p:sp>
          <p:nvSpPr>
            <p:cNvPr id="8" name="Rectangle 7">
              <a:extLst>
                <a:ext uri="{FF2B5EF4-FFF2-40B4-BE49-F238E27FC236}">
                  <a16:creationId xmlns:a16="http://schemas.microsoft.com/office/drawing/2014/main" id="{2A882236-6714-7748-B079-38AEC1233961}"/>
                </a:ext>
              </a:extLst>
            </p:cNvPr>
            <p:cNvSpPr/>
            <p:nvPr/>
          </p:nvSpPr>
          <p:spPr>
            <a:xfrm>
              <a:off x="792480" y="4389120"/>
              <a:ext cx="609600" cy="16276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9DA3E774-1536-A24B-92C5-7B61998DF75E}"/>
                </a:ext>
              </a:extLst>
            </p:cNvPr>
            <p:cNvSpPr/>
            <p:nvPr/>
          </p:nvSpPr>
          <p:spPr>
            <a:xfrm>
              <a:off x="2176272" y="4389120"/>
              <a:ext cx="609600" cy="16276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C84AC1-5FC9-B646-9D80-C4097DE39683}"/>
                </a:ext>
              </a:extLst>
            </p:cNvPr>
            <p:cNvSpPr/>
            <p:nvPr/>
          </p:nvSpPr>
          <p:spPr>
            <a:xfrm>
              <a:off x="3560064" y="4920996"/>
              <a:ext cx="609600" cy="1095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204CA6-F1B6-994F-80A1-524A69C8BE2B}"/>
                </a:ext>
              </a:extLst>
            </p:cNvPr>
            <p:cNvSpPr/>
            <p:nvPr/>
          </p:nvSpPr>
          <p:spPr>
            <a:xfrm>
              <a:off x="4943856" y="4920996"/>
              <a:ext cx="609600" cy="1095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9580C5-4691-014C-A430-A07BCCB6E45C}"/>
                </a:ext>
              </a:extLst>
            </p:cNvPr>
            <p:cNvSpPr/>
            <p:nvPr/>
          </p:nvSpPr>
          <p:spPr>
            <a:xfrm>
              <a:off x="1756640" y="3952732"/>
              <a:ext cx="2691121" cy="369332"/>
            </a:xfrm>
            <a:prstGeom prst="rect">
              <a:avLst/>
            </a:prstGeom>
          </p:spPr>
          <p:txBody>
            <a:bodyPr wrap="none">
              <a:spAutoFit/>
            </a:bodyPr>
            <a:lstStyle/>
            <a:p>
              <a:pPr algn="ctr"/>
              <a:r>
                <a:rPr lang="en-US" dirty="0">
                  <a:solidFill>
                    <a:schemeClr val="tx1"/>
                  </a:solidFill>
                </a:rPr>
                <a:t>4 Electives  (2≥ 400; 2 w/L)</a:t>
              </a:r>
            </a:p>
          </p:txBody>
        </p:sp>
        <p:sp>
          <p:nvSpPr>
            <p:cNvPr id="29" name="Rectangle 28">
              <a:extLst>
                <a:ext uri="{FF2B5EF4-FFF2-40B4-BE49-F238E27FC236}">
                  <a16:creationId xmlns:a16="http://schemas.microsoft.com/office/drawing/2014/main" id="{B2B65B23-589F-B145-9C3C-D364479AFAA0}"/>
                </a:ext>
              </a:extLst>
            </p:cNvPr>
            <p:cNvSpPr/>
            <p:nvPr/>
          </p:nvSpPr>
          <p:spPr>
            <a:xfrm>
              <a:off x="280018" y="3758184"/>
              <a:ext cx="5644366" cy="2325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D91A564F-321D-4445-91E9-227487C22D06}"/>
              </a:ext>
            </a:extLst>
          </p:cNvPr>
          <p:cNvGrpSpPr/>
          <p:nvPr/>
        </p:nvGrpSpPr>
        <p:grpSpPr>
          <a:xfrm>
            <a:off x="1085850" y="1231868"/>
            <a:ext cx="10287000" cy="1863376"/>
            <a:chOff x="1085850" y="1231868"/>
            <a:chExt cx="10287000" cy="1863376"/>
          </a:xfrm>
        </p:grpSpPr>
        <p:sp>
          <p:nvSpPr>
            <p:cNvPr id="4" name="Rectangle 3">
              <a:extLst>
                <a:ext uri="{FF2B5EF4-FFF2-40B4-BE49-F238E27FC236}">
                  <a16:creationId xmlns:a16="http://schemas.microsoft.com/office/drawing/2014/main" id="{109FD8A7-6FDD-8444-BF74-C5260BADB532}"/>
                </a:ext>
              </a:extLst>
            </p:cNvPr>
            <p:cNvSpPr/>
            <p:nvPr/>
          </p:nvSpPr>
          <p:spPr>
            <a:xfrm>
              <a:off x="1554412" y="1849850"/>
              <a:ext cx="1976597" cy="909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BIOL 201</a:t>
              </a:r>
            </a:p>
            <a:p>
              <a:pPr algn="ctr"/>
              <a:r>
                <a:rPr lang="en-US" dirty="0">
                  <a:solidFill>
                    <a:schemeClr val="tx1"/>
                  </a:solidFill>
                </a:rPr>
                <a:t>Ecology and Evolution</a:t>
              </a:r>
            </a:p>
            <a:p>
              <a:pPr algn="ctr"/>
              <a:endParaRPr lang="en-US" dirty="0"/>
            </a:p>
          </p:txBody>
        </p:sp>
        <p:sp>
          <p:nvSpPr>
            <p:cNvPr id="5" name="Rectangle 4">
              <a:extLst>
                <a:ext uri="{FF2B5EF4-FFF2-40B4-BE49-F238E27FC236}">
                  <a16:creationId xmlns:a16="http://schemas.microsoft.com/office/drawing/2014/main" id="{A19FE449-B76F-9C45-BAA8-8454912DEDA3}"/>
                </a:ext>
              </a:extLst>
            </p:cNvPr>
            <p:cNvSpPr/>
            <p:nvPr/>
          </p:nvSpPr>
          <p:spPr>
            <a:xfrm>
              <a:off x="3835809" y="1863090"/>
              <a:ext cx="1976597" cy="909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Organismal/L</a:t>
              </a:r>
            </a:p>
          </p:txBody>
        </p:sp>
        <p:sp>
          <p:nvSpPr>
            <p:cNvPr id="6" name="Rectangle 5">
              <a:extLst>
                <a:ext uri="{FF2B5EF4-FFF2-40B4-BE49-F238E27FC236}">
                  <a16:creationId xmlns:a16="http://schemas.microsoft.com/office/drawing/2014/main" id="{41AF85F4-44BF-724A-84DC-15B09FED0BCA}"/>
                </a:ext>
              </a:extLst>
            </p:cNvPr>
            <p:cNvSpPr/>
            <p:nvPr/>
          </p:nvSpPr>
          <p:spPr>
            <a:xfrm>
              <a:off x="6524076" y="1863090"/>
              <a:ext cx="1976597" cy="909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202</a:t>
              </a:r>
            </a:p>
            <a:p>
              <a:pPr algn="ctr"/>
              <a:r>
                <a:rPr lang="en-US" dirty="0">
                  <a:solidFill>
                    <a:schemeClr val="tx1"/>
                  </a:solidFill>
                </a:rPr>
                <a:t>Molecular Biology and Genetics</a:t>
              </a:r>
            </a:p>
          </p:txBody>
        </p:sp>
        <p:sp>
          <p:nvSpPr>
            <p:cNvPr id="7" name="Rectangle 6">
              <a:extLst>
                <a:ext uri="{FF2B5EF4-FFF2-40B4-BE49-F238E27FC236}">
                  <a16:creationId xmlns:a16="http://schemas.microsoft.com/office/drawing/2014/main" id="{E9D14E43-C77E-FF45-842F-FC9F83559D30}"/>
                </a:ext>
              </a:extLst>
            </p:cNvPr>
            <p:cNvSpPr/>
            <p:nvPr/>
          </p:nvSpPr>
          <p:spPr>
            <a:xfrm>
              <a:off x="9073294" y="1863090"/>
              <a:ext cx="1976597" cy="909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205</a:t>
              </a:r>
            </a:p>
            <a:p>
              <a:pPr algn="ctr"/>
              <a:r>
                <a:rPr lang="en-US" dirty="0">
                  <a:solidFill>
                    <a:schemeClr val="tx1"/>
                  </a:solidFill>
                </a:rPr>
                <a:t>Cellular and Developmental Bio</a:t>
              </a:r>
            </a:p>
          </p:txBody>
        </p:sp>
        <p:sp>
          <p:nvSpPr>
            <p:cNvPr id="22" name="Rectangle 21">
              <a:extLst>
                <a:ext uri="{FF2B5EF4-FFF2-40B4-BE49-F238E27FC236}">
                  <a16:creationId xmlns:a16="http://schemas.microsoft.com/office/drawing/2014/main" id="{950EE7C7-9977-2449-8678-810970ED338B}"/>
                </a:ext>
              </a:extLst>
            </p:cNvPr>
            <p:cNvSpPr/>
            <p:nvPr/>
          </p:nvSpPr>
          <p:spPr>
            <a:xfrm>
              <a:off x="3477185" y="1231868"/>
              <a:ext cx="5444825" cy="369332"/>
            </a:xfrm>
            <a:prstGeom prst="rect">
              <a:avLst/>
            </a:prstGeom>
          </p:spPr>
          <p:txBody>
            <a:bodyPr wrap="none">
              <a:spAutoFit/>
            </a:bodyPr>
            <a:lstStyle/>
            <a:p>
              <a:pPr algn="ctr"/>
              <a:r>
                <a:rPr lang="en-US" dirty="0">
                  <a:solidFill>
                    <a:schemeClr val="tx1"/>
                  </a:solidFill>
                </a:rPr>
                <a:t> </a:t>
              </a:r>
              <a:r>
                <a:rPr lang="en-US" dirty="0">
                  <a:solidFill>
                    <a:schemeClr val="tx1"/>
                  </a:solidFill>
                  <a:highlight>
                    <a:srgbClr val="FFFF00"/>
                  </a:highlight>
                </a:rPr>
                <a:t>(4 Mandatory classes (and lab)- can take them anytime)</a:t>
              </a:r>
            </a:p>
          </p:txBody>
        </p:sp>
        <p:sp>
          <p:nvSpPr>
            <p:cNvPr id="28" name="Rectangle 27">
              <a:extLst>
                <a:ext uri="{FF2B5EF4-FFF2-40B4-BE49-F238E27FC236}">
                  <a16:creationId xmlns:a16="http://schemas.microsoft.com/office/drawing/2014/main" id="{1869C17B-EFA7-D542-BD64-A31E65F7C36A}"/>
                </a:ext>
              </a:extLst>
            </p:cNvPr>
            <p:cNvSpPr/>
            <p:nvPr/>
          </p:nvSpPr>
          <p:spPr>
            <a:xfrm>
              <a:off x="1085850" y="1634728"/>
              <a:ext cx="10287000" cy="1460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18E7E4C-A328-CD4D-9D3D-9EA2847F2CDF}"/>
                </a:ext>
              </a:extLst>
            </p:cNvPr>
            <p:cNvSpPr/>
            <p:nvPr/>
          </p:nvSpPr>
          <p:spPr>
            <a:xfrm>
              <a:off x="3982363" y="2725912"/>
              <a:ext cx="1686872" cy="369332"/>
            </a:xfrm>
            <a:prstGeom prst="rect">
              <a:avLst/>
            </a:prstGeom>
          </p:spPr>
          <p:txBody>
            <a:bodyPr wrap="none">
              <a:spAutoFit/>
            </a:bodyPr>
            <a:lstStyle/>
            <a:p>
              <a:pPr algn="ctr"/>
              <a:r>
                <a:rPr lang="en-US" dirty="0">
                  <a:solidFill>
                    <a:schemeClr val="tx1"/>
                  </a:solidFill>
                </a:rPr>
                <a:t> (potential A&amp;P)</a:t>
              </a:r>
            </a:p>
          </p:txBody>
        </p:sp>
      </p:grpSp>
      <p:sp>
        <p:nvSpPr>
          <p:cNvPr id="14" name="Rectangle 13">
            <a:extLst>
              <a:ext uri="{FF2B5EF4-FFF2-40B4-BE49-F238E27FC236}">
                <a16:creationId xmlns:a16="http://schemas.microsoft.com/office/drawing/2014/main" id="{3FE8DCE9-B29C-41F5-9C9D-589C05326E9E}"/>
              </a:ext>
            </a:extLst>
          </p:cNvPr>
          <p:cNvSpPr/>
          <p:nvPr/>
        </p:nvSpPr>
        <p:spPr>
          <a:xfrm>
            <a:off x="160874" y="216205"/>
            <a:ext cx="4441606" cy="954107"/>
          </a:xfrm>
          <a:prstGeom prst="rect">
            <a:avLst/>
          </a:prstGeom>
          <a:solidFill>
            <a:schemeClr val="accent4"/>
          </a:solidFill>
        </p:spPr>
        <p:txBody>
          <a:bodyPr wrap="square">
            <a:spAutoFit/>
          </a:bodyPr>
          <a:lstStyle/>
          <a:p>
            <a:r>
              <a:rPr lang="en-US" sz="2800" b="1" dirty="0"/>
              <a:t>Old UNC biology BS curriculum (biology classes)</a:t>
            </a:r>
          </a:p>
        </p:txBody>
      </p:sp>
      <p:sp>
        <p:nvSpPr>
          <p:cNvPr id="17" name="Rectangle 16">
            <a:extLst>
              <a:ext uri="{FF2B5EF4-FFF2-40B4-BE49-F238E27FC236}">
                <a16:creationId xmlns:a16="http://schemas.microsoft.com/office/drawing/2014/main" id="{9B7B1B16-31FF-A86F-32B2-6A7DCFD4C99C}"/>
              </a:ext>
            </a:extLst>
          </p:cNvPr>
          <p:cNvSpPr/>
          <p:nvPr/>
        </p:nvSpPr>
        <p:spPr>
          <a:xfrm>
            <a:off x="5987092" y="2910578"/>
            <a:ext cx="5999890" cy="3539430"/>
          </a:xfrm>
          <a:prstGeom prst="rect">
            <a:avLst/>
          </a:prstGeom>
          <a:solidFill>
            <a:schemeClr val="accent1">
              <a:lumMod val="20000"/>
              <a:lumOff val="80000"/>
            </a:schemeClr>
          </a:solidFill>
        </p:spPr>
        <p:txBody>
          <a:bodyPr wrap="square">
            <a:spAutoFit/>
          </a:bodyPr>
          <a:lstStyle/>
          <a:p>
            <a:r>
              <a:rPr lang="en-US" sz="2800" b="1" dirty="0"/>
              <a:t>(+) Successful biology students graduate from UNC.</a:t>
            </a:r>
          </a:p>
          <a:p>
            <a:r>
              <a:rPr lang="en-US" sz="2800" b="1" dirty="0"/>
              <a:t>(-) Core classes are very broad </a:t>
            </a:r>
            <a:r>
              <a:rPr lang="en-US" sz="2800" b="1" u="sng" dirty="0"/>
              <a:t>and</a:t>
            </a:r>
            <a:r>
              <a:rPr lang="en-US" sz="2800" b="1" dirty="0"/>
              <a:t> deep relative to personal biological interest.</a:t>
            </a:r>
          </a:p>
          <a:p>
            <a:r>
              <a:rPr lang="en-US" sz="2800" b="1" dirty="0"/>
              <a:t>(-) Curricular path means students often discover biological interests too close to graduation.</a:t>
            </a:r>
          </a:p>
        </p:txBody>
      </p:sp>
    </p:spTree>
    <p:extLst>
      <p:ext uri="{BB962C8B-B14F-4D97-AF65-F5344CB8AC3E}">
        <p14:creationId xmlns:p14="http://schemas.microsoft.com/office/powerpoint/2010/main" val="220652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ED856FD-0F37-4848-8C02-4A2908633498}"/>
              </a:ext>
            </a:extLst>
          </p:cNvPr>
          <p:cNvGrpSpPr/>
          <p:nvPr/>
        </p:nvGrpSpPr>
        <p:grpSpPr>
          <a:xfrm>
            <a:off x="5181501" y="324598"/>
            <a:ext cx="5962866" cy="369332"/>
            <a:chOff x="2297328" y="345686"/>
            <a:chExt cx="5962866" cy="369332"/>
          </a:xfrm>
        </p:grpSpPr>
        <p:sp>
          <p:nvSpPr>
            <p:cNvPr id="12" name="Rectangle 11">
              <a:extLst>
                <a:ext uri="{FF2B5EF4-FFF2-40B4-BE49-F238E27FC236}">
                  <a16:creationId xmlns:a16="http://schemas.microsoft.com/office/drawing/2014/main" id="{E4A63F21-6CD0-BC46-96CB-A41D520E8E36}"/>
                </a:ext>
              </a:extLst>
            </p:cNvPr>
            <p:cNvSpPr/>
            <p:nvPr/>
          </p:nvSpPr>
          <p:spPr>
            <a:xfrm>
              <a:off x="3980802" y="371856"/>
              <a:ext cx="4279392" cy="3169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101</a:t>
              </a:r>
            </a:p>
          </p:txBody>
        </p:sp>
        <p:sp>
          <p:nvSpPr>
            <p:cNvPr id="25" name="Rectangle 24">
              <a:extLst>
                <a:ext uri="{FF2B5EF4-FFF2-40B4-BE49-F238E27FC236}">
                  <a16:creationId xmlns:a16="http://schemas.microsoft.com/office/drawing/2014/main" id="{E8D87720-0EA7-7B45-921A-B4474BE6E989}"/>
                </a:ext>
              </a:extLst>
            </p:cNvPr>
            <p:cNvSpPr/>
            <p:nvPr/>
          </p:nvSpPr>
          <p:spPr>
            <a:xfrm>
              <a:off x="2297328" y="345686"/>
              <a:ext cx="1754006" cy="369332"/>
            </a:xfrm>
            <a:prstGeom prst="rect">
              <a:avLst/>
            </a:prstGeom>
          </p:spPr>
          <p:txBody>
            <a:bodyPr wrap="none">
              <a:spAutoFit/>
            </a:bodyPr>
            <a:lstStyle/>
            <a:p>
              <a:pPr algn="ctr"/>
              <a:r>
                <a:rPr lang="en-US" dirty="0">
                  <a:solidFill>
                    <a:schemeClr val="tx1"/>
                  </a:solidFill>
                </a:rPr>
                <a:t>(Mandatory /AP)</a:t>
              </a:r>
            </a:p>
          </p:txBody>
        </p:sp>
      </p:grpSp>
      <p:grpSp>
        <p:nvGrpSpPr>
          <p:cNvPr id="2" name="Group 1">
            <a:extLst>
              <a:ext uri="{FF2B5EF4-FFF2-40B4-BE49-F238E27FC236}">
                <a16:creationId xmlns:a16="http://schemas.microsoft.com/office/drawing/2014/main" id="{01FE13DE-2D0A-1041-8FEA-04C0D1B44F1C}"/>
              </a:ext>
            </a:extLst>
          </p:cNvPr>
          <p:cNvGrpSpPr/>
          <p:nvPr/>
        </p:nvGrpSpPr>
        <p:grpSpPr>
          <a:xfrm>
            <a:off x="2247383" y="872682"/>
            <a:ext cx="7296236" cy="1130820"/>
            <a:chOff x="2881134" y="1151858"/>
            <a:chExt cx="5143307" cy="1130820"/>
          </a:xfrm>
        </p:grpSpPr>
        <p:sp>
          <p:nvSpPr>
            <p:cNvPr id="6" name="Rectangle 5">
              <a:extLst>
                <a:ext uri="{FF2B5EF4-FFF2-40B4-BE49-F238E27FC236}">
                  <a16:creationId xmlns:a16="http://schemas.microsoft.com/office/drawing/2014/main" id="{41AF85F4-44BF-724A-84DC-15B09FED0BCA}"/>
                </a:ext>
              </a:extLst>
            </p:cNvPr>
            <p:cNvSpPr/>
            <p:nvPr/>
          </p:nvSpPr>
          <p:spPr>
            <a:xfrm>
              <a:off x="2881134" y="1661875"/>
              <a:ext cx="2424094" cy="5277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104 - Biodiversity</a:t>
              </a:r>
            </a:p>
            <a:p>
              <a:pPr algn="ctr"/>
              <a:r>
                <a:rPr lang="en-US" dirty="0">
                  <a:solidFill>
                    <a:schemeClr val="tx1"/>
                  </a:solidFill>
                </a:rPr>
                <a:t>Fundamentals of EEOB</a:t>
              </a:r>
            </a:p>
          </p:txBody>
        </p:sp>
        <p:sp>
          <p:nvSpPr>
            <p:cNvPr id="22" name="Rectangle 21">
              <a:extLst>
                <a:ext uri="{FF2B5EF4-FFF2-40B4-BE49-F238E27FC236}">
                  <a16:creationId xmlns:a16="http://schemas.microsoft.com/office/drawing/2014/main" id="{950EE7C7-9977-2449-8678-810970ED338B}"/>
                </a:ext>
              </a:extLst>
            </p:cNvPr>
            <p:cNvSpPr/>
            <p:nvPr/>
          </p:nvSpPr>
          <p:spPr>
            <a:xfrm>
              <a:off x="3735690" y="1151858"/>
              <a:ext cx="4288751" cy="369332"/>
            </a:xfrm>
            <a:prstGeom prst="rect">
              <a:avLst/>
            </a:prstGeom>
          </p:spPr>
          <p:txBody>
            <a:bodyPr wrap="none">
              <a:spAutoFit/>
            </a:bodyPr>
            <a:lstStyle/>
            <a:p>
              <a:pPr algn="ctr"/>
              <a:r>
                <a:rPr lang="en-US" dirty="0">
                  <a:solidFill>
                    <a:schemeClr val="tx1"/>
                  </a:solidFill>
                </a:rPr>
                <a:t> (3 Mandatory- must be taken first, no AP credit will substitute)</a:t>
              </a:r>
            </a:p>
          </p:txBody>
        </p:sp>
        <p:sp>
          <p:nvSpPr>
            <p:cNvPr id="19" name="Rectangle 18">
              <a:extLst>
                <a:ext uri="{FF2B5EF4-FFF2-40B4-BE49-F238E27FC236}">
                  <a16:creationId xmlns:a16="http://schemas.microsoft.com/office/drawing/2014/main" id="{6FAC46E0-B4E8-DE43-8B58-31DF1615C1B4}"/>
                </a:ext>
              </a:extLst>
            </p:cNvPr>
            <p:cNvSpPr/>
            <p:nvPr/>
          </p:nvSpPr>
          <p:spPr>
            <a:xfrm>
              <a:off x="5421216" y="1478516"/>
              <a:ext cx="2303642" cy="804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103 – How Cells Work</a:t>
              </a:r>
            </a:p>
            <a:p>
              <a:pPr algn="ctr"/>
              <a:r>
                <a:rPr lang="en-US" dirty="0">
                  <a:solidFill>
                    <a:schemeClr val="tx1"/>
                  </a:solidFill>
                </a:rPr>
                <a:t>Fundamentals of </a:t>
              </a:r>
            </a:p>
            <a:p>
              <a:pPr algn="ctr"/>
              <a:r>
                <a:rPr lang="en-US" dirty="0">
                  <a:solidFill>
                    <a:schemeClr val="tx1"/>
                  </a:solidFill>
                </a:rPr>
                <a:t>Mol. &amp; Cell. Biology</a:t>
              </a:r>
            </a:p>
          </p:txBody>
        </p:sp>
      </p:grpSp>
      <p:sp>
        <p:nvSpPr>
          <p:cNvPr id="20" name="Rectangle 19">
            <a:extLst>
              <a:ext uri="{FF2B5EF4-FFF2-40B4-BE49-F238E27FC236}">
                <a16:creationId xmlns:a16="http://schemas.microsoft.com/office/drawing/2014/main" id="{63C8A0E8-757F-4B49-9591-55D378FD1DE9}"/>
              </a:ext>
            </a:extLst>
          </p:cNvPr>
          <p:cNvSpPr/>
          <p:nvPr/>
        </p:nvSpPr>
        <p:spPr>
          <a:xfrm>
            <a:off x="113428" y="951659"/>
            <a:ext cx="1912191" cy="1200329"/>
          </a:xfrm>
          <a:prstGeom prst="rect">
            <a:avLst/>
          </a:prstGeom>
        </p:spPr>
        <p:txBody>
          <a:bodyPr wrap="none">
            <a:spAutoFit/>
          </a:bodyPr>
          <a:lstStyle/>
          <a:p>
            <a:pPr algn="ctr"/>
            <a:r>
              <a:rPr lang="en-US" b="1" dirty="0">
                <a:solidFill>
                  <a:schemeClr val="tx1"/>
                </a:solidFill>
              </a:rPr>
              <a:t>Skills: Tier 1</a:t>
            </a:r>
            <a:endParaRPr lang="en-US" b="1" dirty="0"/>
          </a:p>
          <a:p>
            <a:pPr algn="ctr"/>
            <a:r>
              <a:rPr lang="en-US" dirty="0"/>
              <a:t>-Scientific thinking</a:t>
            </a:r>
          </a:p>
          <a:p>
            <a:pPr algn="ctr"/>
            <a:r>
              <a:rPr lang="en-US" dirty="0"/>
              <a:t>-Interpret data</a:t>
            </a:r>
          </a:p>
          <a:p>
            <a:pPr algn="ctr"/>
            <a:r>
              <a:rPr lang="en-US" dirty="0"/>
              <a:t>-Collaborate</a:t>
            </a:r>
          </a:p>
        </p:txBody>
      </p:sp>
      <p:grpSp>
        <p:nvGrpSpPr>
          <p:cNvPr id="52" name="Group 51">
            <a:extLst>
              <a:ext uri="{FF2B5EF4-FFF2-40B4-BE49-F238E27FC236}">
                <a16:creationId xmlns:a16="http://schemas.microsoft.com/office/drawing/2014/main" id="{3F594B38-C696-A84A-B964-92B2AB847A9F}"/>
              </a:ext>
            </a:extLst>
          </p:cNvPr>
          <p:cNvGrpSpPr/>
          <p:nvPr/>
        </p:nvGrpSpPr>
        <p:grpSpPr>
          <a:xfrm>
            <a:off x="1639782" y="4809920"/>
            <a:ext cx="8935331" cy="1977424"/>
            <a:chOff x="-1365447" y="4127463"/>
            <a:chExt cx="8935331" cy="1889288"/>
          </a:xfrm>
        </p:grpSpPr>
        <p:sp>
          <p:nvSpPr>
            <p:cNvPr id="8" name="Rectangle 7">
              <a:extLst>
                <a:ext uri="{FF2B5EF4-FFF2-40B4-BE49-F238E27FC236}">
                  <a16:creationId xmlns:a16="http://schemas.microsoft.com/office/drawing/2014/main" id="{2A882236-6714-7748-B079-38AEC1233961}"/>
                </a:ext>
              </a:extLst>
            </p:cNvPr>
            <p:cNvSpPr/>
            <p:nvPr/>
          </p:nvSpPr>
          <p:spPr>
            <a:xfrm>
              <a:off x="792480" y="4599066"/>
              <a:ext cx="609600" cy="14176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9DA3E774-1536-A24B-92C5-7B61998DF75E}"/>
                </a:ext>
              </a:extLst>
            </p:cNvPr>
            <p:cNvSpPr/>
            <p:nvPr/>
          </p:nvSpPr>
          <p:spPr>
            <a:xfrm>
              <a:off x="2176272" y="4599066"/>
              <a:ext cx="609600" cy="14176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C84AC1-5FC9-B646-9D80-C4097DE39683}"/>
                </a:ext>
              </a:extLst>
            </p:cNvPr>
            <p:cNvSpPr/>
            <p:nvPr/>
          </p:nvSpPr>
          <p:spPr>
            <a:xfrm>
              <a:off x="3560064" y="5149259"/>
              <a:ext cx="609600" cy="86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204CA6-F1B6-994F-80A1-524A69C8BE2B}"/>
                </a:ext>
              </a:extLst>
            </p:cNvPr>
            <p:cNvSpPr/>
            <p:nvPr/>
          </p:nvSpPr>
          <p:spPr>
            <a:xfrm>
              <a:off x="4943856" y="5149259"/>
              <a:ext cx="609600" cy="86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9580C5-4691-014C-A430-A07BCCB6E45C}"/>
                </a:ext>
              </a:extLst>
            </p:cNvPr>
            <p:cNvSpPr/>
            <p:nvPr/>
          </p:nvSpPr>
          <p:spPr>
            <a:xfrm>
              <a:off x="-1365447" y="4127463"/>
              <a:ext cx="8935331" cy="352870"/>
            </a:xfrm>
            <a:prstGeom prst="rect">
              <a:avLst/>
            </a:prstGeom>
          </p:spPr>
          <p:txBody>
            <a:bodyPr wrap="none">
              <a:spAutoFit/>
            </a:bodyPr>
            <a:lstStyle/>
            <a:p>
              <a:pPr algn="ctr"/>
              <a:r>
                <a:rPr lang="en-US" dirty="0">
                  <a:solidFill>
                    <a:schemeClr val="tx1"/>
                  </a:solidFill>
                </a:rPr>
                <a:t>4 Electives  (</a:t>
              </a:r>
              <a:r>
                <a:rPr lang="en-US" dirty="0"/>
                <a:t>2 ≥ </a:t>
              </a:r>
              <a:r>
                <a:rPr lang="en-US" dirty="0">
                  <a:solidFill>
                    <a:schemeClr val="tx1"/>
                  </a:solidFill>
                </a:rPr>
                <a:t>400; 2 w/L)- can be taken from Tier 2 alternate paths or from all other courses</a:t>
              </a:r>
            </a:p>
          </p:txBody>
        </p:sp>
      </p:grpSp>
      <p:sp>
        <p:nvSpPr>
          <p:cNvPr id="21" name="Rectangle 20">
            <a:extLst>
              <a:ext uri="{FF2B5EF4-FFF2-40B4-BE49-F238E27FC236}">
                <a16:creationId xmlns:a16="http://schemas.microsoft.com/office/drawing/2014/main" id="{BA84C6D6-66E2-FB49-9CB2-3F6824890BA1}"/>
              </a:ext>
            </a:extLst>
          </p:cNvPr>
          <p:cNvSpPr/>
          <p:nvPr/>
        </p:nvSpPr>
        <p:spPr>
          <a:xfrm>
            <a:off x="145744" y="5217543"/>
            <a:ext cx="2639457" cy="1754326"/>
          </a:xfrm>
          <a:prstGeom prst="rect">
            <a:avLst/>
          </a:prstGeom>
        </p:spPr>
        <p:txBody>
          <a:bodyPr wrap="square">
            <a:spAutoFit/>
          </a:bodyPr>
          <a:lstStyle/>
          <a:p>
            <a:pPr algn="ctr"/>
            <a:r>
              <a:rPr lang="en-US" b="1" dirty="0">
                <a:solidFill>
                  <a:schemeClr val="tx1"/>
                </a:solidFill>
              </a:rPr>
              <a:t>Skills: Tier 3</a:t>
            </a:r>
          </a:p>
          <a:p>
            <a:pPr algn="ctr"/>
            <a:r>
              <a:rPr lang="en-US" dirty="0"/>
              <a:t>Communicate effectively about science, both orally and in writing, to diverse audiences</a:t>
            </a:r>
          </a:p>
          <a:p>
            <a:endParaRPr lang="en-US" dirty="0">
              <a:solidFill>
                <a:schemeClr val="tx1"/>
              </a:solidFill>
            </a:endParaRPr>
          </a:p>
        </p:txBody>
      </p:sp>
      <p:cxnSp>
        <p:nvCxnSpPr>
          <p:cNvPr id="14" name="Straight Connector 13">
            <a:extLst>
              <a:ext uri="{FF2B5EF4-FFF2-40B4-BE49-F238E27FC236}">
                <a16:creationId xmlns:a16="http://schemas.microsoft.com/office/drawing/2014/main" id="{470CB1D9-B7DE-6B44-9306-24CD10CB08C4}"/>
              </a:ext>
            </a:extLst>
          </p:cNvPr>
          <p:cNvCxnSpPr/>
          <p:nvPr/>
        </p:nvCxnSpPr>
        <p:spPr>
          <a:xfrm>
            <a:off x="0" y="83439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3F88C1-4342-7D4E-9682-ECDF413EA9B6}"/>
              </a:ext>
            </a:extLst>
          </p:cNvPr>
          <p:cNvCxnSpPr/>
          <p:nvPr/>
        </p:nvCxnSpPr>
        <p:spPr>
          <a:xfrm>
            <a:off x="11429" y="225552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F6D42C-1B50-8C4F-A859-ECBE33D11905}"/>
              </a:ext>
            </a:extLst>
          </p:cNvPr>
          <p:cNvCxnSpPr/>
          <p:nvPr/>
        </p:nvCxnSpPr>
        <p:spPr>
          <a:xfrm>
            <a:off x="12159" y="475107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DB342A23-5EC8-0D42-A7EB-1C843A9B9E45}"/>
              </a:ext>
            </a:extLst>
          </p:cNvPr>
          <p:cNvSpPr/>
          <p:nvPr/>
        </p:nvSpPr>
        <p:spPr>
          <a:xfrm>
            <a:off x="8511494" y="2351771"/>
            <a:ext cx="2305468" cy="228203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Oval 42">
            <a:extLst>
              <a:ext uri="{FF2B5EF4-FFF2-40B4-BE49-F238E27FC236}">
                <a16:creationId xmlns:a16="http://schemas.microsoft.com/office/drawing/2014/main" id="{54CF55DF-4A03-8F49-83A1-CED6D3882ADF}"/>
              </a:ext>
            </a:extLst>
          </p:cNvPr>
          <p:cNvSpPr/>
          <p:nvPr/>
        </p:nvSpPr>
        <p:spPr>
          <a:xfrm>
            <a:off x="5440072" y="2393658"/>
            <a:ext cx="2305468" cy="228203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512B75AF-1C86-7647-9D57-C2369798AEFF}"/>
              </a:ext>
            </a:extLst>
          </p:cNvPr>
          <p:cNvSpPr/>
          <p:nvPr/>
        </p:nvSpPr>
        <p:spPr>
          <a:xfrm>
            <a:off x="2247383" y="2390635"/>
            <a:ext cx="2305468" cy="228203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896857B0-2F8B-CE4E-B902-10330738EEBB}"/>
              </a:ext>
            </a:extLst>
          </p:cNvPr>
          <p:cNvSpPr/>
          <p:nvPr/>
        </p:nvSpPr>
        <p:spPr>
          <a:xfrm>
            <a:off x="49529" y="2668074"/>
            <a:ext cx="1781124" cy="2031325"/>
          </a:xfrm>
          <a:prstGeom prst="rect">
            <a:avLst/>
          </a:prstGeom>
        </p:spPr>
        <p:txBody>
          <a:bodyPr wrap="square">
            <a:spAutoFit/>
          </a:bodyPr>
          <a:lstStyle/>
          <a:p>
            <a:pPr algn="ctr"/>
            <a:r>
              <a:rPr lang="en-US" b="1" dirty="0">
                <a:solidFill>
                  <a:schemeClr val="tx1"/>
                </a:solidFill>
              </a:rPr>
              <a:t>Skills: Tier 2</a:t>
            </a:r>
          </a:p>
          <a:p>
            <a:pPr algn="ctr"/>
            <a:r>
              <a:rPr lang="en-US" dirty="0"/>
              <a:t>Critically evaluate scientific data and scientific literature</a:t>
            </a:r>
          </a:p>
          <a:p>
            <a:endParaRPr lang="en-US" dirty="0">
              <a:solidFill>
                <a:schemeClr val="tx1"/>
              </a:solidFill>
            </a:endParaRPr>
          </a:p>
        </p:txBody>
      </p:sp>
      <p:sp>
        <p:nvSpPr>
          <p:cNvPr id="32" name="Rectangle 31">
            <a:extLst>
              <a:ext uri="{FF2B5EF4-FFF2-40B4-BE49-F238E27FC236}">
                <a16:creationId xmlns:a16="http://schemas.microsoft.com/office/drawing/2014/main" id="{83171864-B93D-0E45-80A9-411D089B0B78}"/>
              </a:ext>
            </a:extLst>
          </p:cNvPr>
          <p:cNvSpPr/>
          <p:nvPr/>
        </p:nvSpPr>
        <p:spPr>
          <a:xfrm>
            <a:off x="2871016" y="2618748"/>
            <a:ext cx="1120140" cy="851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220 </a:t>
            </a:r>
          </a:p>
          <a:p>
            <a:pPr algn="ctr"/>
            <a:r>
              <a:rPr lang="en-US" dirty="0">
                <a:solidFill>
                  <a:schemeClr val="tx1"/>
                </a:solidFill>
              </a:rPr>
              <a:t>Genetics</a:t>
            </a:r>
          </a:p>
        </p:txBody>
      </p:sp>
      <p:sp>
        <p:nvSpPr>
          <p:cNvPr id="33" name="Rectangle 32">
            <a:extLst>
              <a:ext uri="{FF2B5EF4-FFF2-40B4-BE49-F238E27FC236}">
                <a16:creationId xmlns:a16="http://schemas.microsoft.com/office/drawing/2014/main" id="{2F0BE92A-55FA-F94B-8C72-B757EDA9AF21}"/>
              </a:ext>
            </a:extLst>
          </p:cNvPr>
          <p:cNvSpPr/>
          <p:nvPr/>
        </p:nvSpPr>
        <p:spPr>
          <a:xfrm>
            <a:off x="6005223" y="2632963"/>
            <a:ext cx="1120140" cy="851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250</a:t>
            </a:r>
          </a:p>
          <a:p>
            <a:pPr algn="ctr"/>
            <a:r>
              <a:rPr lang="en-US" dirty="0">
                <a:solidFill>
                  <a:schemeClr val="tx1"/>
                </a:solidFill>
              </a:rPr>
              <a:t>Evolution</a:t>
            </a:r>
          </a:p>
        </p:txBody>
      </p:sp>
      <p:sp>
        <p:nvSpPr>
          <p:cNvPr id="34" name="Rectangle 33">
            <a:extLst>
              <a:ext uri="{FF2B5EF4-FFF2-40B4-BE49-F238E27FC236}">
                <a16:creationId xmlns:a16="http://schemas.microsoft.com/office/drawing/2014/main" id="{49108092-A04E-9C4B-9715-3822F706744C}"/>
              </a:ext>
            </a:extLst>
          </p:cNvPr>
          <p:cNvSpPr/>
          <p:nvPr/>
        </p:nvSpPr>
        <p:spPr>
          <a:xfrm>
            <a:off x="9118634" y="2560809"/>
            <a:ext cx="1120140" cy="851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A&amp;P 1</a:t>
            </a:r>
          </a:p>
        </p:txBody>
      </p:sp>
      <p:sp>
        <p:nvSpPr>
          <p:cNvPr id="36" name="Rectangle 35">
            <a:extLst>
              <a:ext uri="{FF2B5EF4-FFF2-40B4-BE49-F238E27FC236}">
                <a16:creationId xmlns:a16="http://schemas.microsoft.com/office/drawing/2014/main" id="{86D18689-2E0C-9B42-AD49-BF07D705D842}"/>
              </a:ext>
            </a:extLst>
          </p:cNvPr>
          <p:cNvSpPr/>
          <p:nvPr/>
        </p:nvSpPr>
        <p:spPr>
          <a:xfrm>
            <a:off x="2862614" y="3704334"/>
            <a:ext cx="1120140" cy="851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240</a:t>
            </a:r>
          </a:p>
          <a:p>
            <a:pPr algn="ctr"/>
            <a:r>
              <a:rPr lang="en-US" dirty="0">
                <a:solidFill>
                  <a:schemeClr val="tx1"/>
                </a:solidFill>
              </a:rPr>
              <a:t>Cell Bio</a:t>
            </a:r>
          </a:p>
        </p:txBody>
      </p:sp>
      <p:sp>
        <p:nvSpPr>
          <p:cNvPr id="39" name="Rectangle 38">
            <a:extLst>
              <a:ext uri="{FF2B5EF4-FFF2-40B4-BE49-F238E27FC236}">
                <a16:creationId xmlns:a16="http://schemas.microsoft.com/office/drawing/2014/main" id="{4D33BBD5-EB01-BA47-8671-B985E24308DE}"/>
              </a:ext>
            </a:extLst>
          </p:cNvPr>
          <p:cNvSpPr/>
          <p:nvPr/>
        </p:nvSpPr>
        <p:spPr>
          <a:xfrm>
            <a:off x="6005223" y="3654326"/>
            <a:ext cx="1120140" cy="851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260 Ecology</a:t>
            </a:r>
          </a:p>
        </p:txBody>
      </p:sp>
      <p:sp>
        <p:nvSpPr>
          <p:cNvPr id="40" name="Rectangle 39">
            <a:extLst>
              <a:ext uri="{FF2B5EF4-FFF2-40B4-BE49-F238E27FC236}">
                <a16:creationId xmlns:a16="http://schemas.microsoft.com/office/drawing/2014/main" id="{20B34FD0-9E22-F04D-9B37-B7D078CCF5EC}"/>
              </a:ext>
            </a:extLst>
          </p:cNvPr>
          <p:cNvSpPr/>
          <p:nvPr/>
        </p:nvSpPr>
        <p:spPr>
          <a:xfrm>
            <a:off x="9015413" y="3664235"/>
            <a:ext cx="1239905" cy="8514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AP2/micro/neuro</a:t>
            </a:r>
          </a:p>
        </p:txBody>
      </p:sp>
      <p:sp>
        <p:nvSpPr>
          <p:cNvPr id="41" name="Rectangle 40">
            <a:extLst>
              <a:ext uri="{FF2B5EF4-FFF2-40B4-BE49-F238E27FC236}">
                <a16:creationId xmlns:a16="http://schemas.microsoft.com/office/drawing/2014/main" id="{418DBE27-C017-A740-A244-9570A07A84F1}"/>
              </a:ext>
            </a:extLst>
          </p:cNvPr>
          <p:cNvSpPr/>
          <p:nvPr/>
        </p:nvSpPr>
        <p:spPr>
          <a:xfrm>
            <a:off x="4538625" y="2751407"/>
            <a:ext cx="901447" cy="1200329"/>
          </a:xfrm>
          <a:prstGeom prst="rect">
            <a:avLst/>
          </a:prstGeom>
        </p:spPr>
        <p:txBody>
          <a:bodyPr wrap="square">
            <a:spAutoFit/>
          </a:bodyPr>
          <a:lstStyle/>
          <a:p>
            <a:pPr algn="ctr"/>
            <a:r>
              <a:rPr lang="en-US" dirty="0">
                <a:solidFill>
                  <a:schemeClr val="tx1"/>
                </a:solidFill>
              </a:rPr>
              <a:t>Mix or</a:t>
            </a:r>
          </a:p>
          <a:p>
            <a:pPr algn="ctr"/>
            <a:r>
              <a:rPr lang="en-US" dirty="0"/>
              <a:t>Pair</a:t>
            </a:r>
          </a:p>
          <a:p>
            <a:pPr algn="ctr"/>
            <a:r>
              <a:rPr lang="en-US" dirty="0">
                <a:solidFill>
                  <a:schemeClr val="tx1"/>
                </a:solidFill>
              </a:rPr>
              <a:t>(at least 2)</a:t>
            </a:r>
          </a:p>
        </p:txBody>
      </p:sp>
      <p:sp>
        <p:nvSpPr>
          <p:cNvPr id="42" name="Rectangle 41">
            <a:extLst>
              <a:ext uri="{FF2B5EF4-FFF2-40B4-BE49-F238E27FC236}">
                <a16:creationId xmlns:a16="http://schemas.microsoft.com/office/drawing/2014/main" id="{A97D90B4-7F59-EA48-9FA7-69F4C8EB44E8}"/>
              </a:ext>
            </a:extLst>
          </p:cNvPr>
          <p:cNvSpPr/>
          <p:nvPr/>
        </p:nvSpPr>
        <p:spPr>
          <a:xfrm>
            <a:off x="7678366" y="2802836"/>
            <a:ext cx="897460" cy="1200329"/>
          </a:xfrm>
          <a:prstGeom prst="rect">
            <a:avLst/>
          </a:prstGeom>
        </p:spPr>
        <p:txBody>
          <a:bodyPr wrap="square">
            <a:spAutoFit/>
          </a:bodyPr>
          <a:lstStyle/>
          <a:p>
            <a:pPr algn="ctr"/>
            <a:r>
              <a:rPr lang="en-US" dirty="0"/>
              <a:t>Mix or</a:t>
            </a:r>
          </a:p>
          <a:p>
            <a:pPr algn="ctr"/>
            <a:r>
              <a:rPr lang="en-US" dirty="0"/>
              <a:t>Pair</a:t>
            </a:r>
          </a:p>
          <a:p>
            <a:pPr algn="ctr"/>
            <a:r>
              <a:rPr lang="en-US" dirty="0"/>
              <a:t>(at least 2)</a:t>
            </a:r>
          </a:p>
        </p:txBody>
      </p:sp>
      <p:sp>
        <p:nvSpPr>
          <p:cNvPr id="37" name="Rectangle 36">
            <a:extLst>
              <a:ext uri="{FF2B5EF4-FFF2-40B4-BE49-F238E27FC236}">
                <a16:creationId xmlns:a16="http://schemas.microsoft.com/office/drawing/2014/main" id="{F395EA9C-1557-4845-91D5-4E8AC43CDC11}"/>
              </a:ext>
            </a:extLst>
          </p:cNvPr>
          <p:cNvSpPr/>
          <p:nvPr/>
        </p:nvSpPr>
        <p:spPr>
          <a:xfrm>
            <a:off x="0" y="73501"/>
            <a:ext cx="5279198" cy="523220"/>
          </a:xfrm>
          <a:prstGeom prst="rect">
            <a:avLst/>
          </a:prstGeom>
          <a:solidFill>
            <a:schemeClr val="accent4"/>
          </a:solidFill>
        </p:spPr>
        <p:txBody>
          <a:bodyPr wrap="square">
            <a:spAutoFit/>
          </a:bodyPr>
          <a:lstStyle/>
          <a:p>
            <a:r>
              <a:rPr lang="en-US" sz="2800" b="1" dirty="0"/>
              <a:t>New Tier Model – biology classes</a:t>
            </a:r>
          </a:p>
        </p:txBody>
      </p:sp>
      <p:sp>
        <p:nvSpPr>
          <p:cNvPr id="3" name="Rectangle 2">
            <a:extLst>
              <a:ext uri="{FF2B5EF4-FFF2-40B4-BE49-F238E27FC236}">
                <a16:creationId xmlns:a16="http://schemas.microsoft.com/office/drawing/2014/main" id="{EE31574B-5A50-4558-962F-75BA78C5CD46}"/>
              </a:ext>
            </a:extLst>
          </p:cNvPr>
          <p:cNvSpPr/>
          <p:nvPr/>
        </p:nvSpPr>
        <p:spPr>
          <a:xfrm>
            <a:off x="9286790" y="1308705"/>
            <a:ext cx="2192786" cy="670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 105 – Lab Skills</a:t>
            </a:r>
          </a:p>
        </p:txBody>
      </p:sp>
      <p:sp>
        <p:nvSpPr>
          <p:cNvPr id="4" name="Oval 3">
            <a:extLst>
              <a:ext uri="{FF2B5EF4-FFF2-40B4-BE49-F238E27FC236}">
                <a16:creationId xmlns:a16="http://schemas.microsoft.com/office/drawing/2014/main" id="{1BF11EDE-DCFB-70FD-FD0C-31C487A24CDC}"/>
              </a:ext>
            </a:extLst>
          </p:cNvPr>
          <p:cNvSpPr/>
          <p:nvPr/>
        </p:nvSpPr>
        <p:spPr>
          <a:xfrm>
            <a:off x="2583138" y="1152827"/>
            <a:ext cx="3038741" cy="914799"/>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9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4" grpId="0" animBg="1"/>
      <p:bldP spid="43" grpId="0" animBg="1"/>
      <p:bldP spid="15" grpId="0" animBg="1"/>
      <p:bldP spid="26" grpId="0"/>
      <p:bldP spid="32" grpId="0" animBg="1"/>
      <p:bldP spid="33" grpId="0" animBg="1"/>
      <p:bldP spid="34" grpId="0" animBg="1"/>
      <p:bldP spid="36" grpId="0" animBg="1"/>
      <p:bldP spid="39" grpId="0" animBg="1"/>
      <p:bldP spid="40" grpId="0" animBg="1"/>
      <p:bldP spid="41" grpId="0"/>
      <p:bldP spid="42"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A441A-1499-107C-D7CB-3E09FFE11B05}"/>
              </a:ext>
            </a:extLst>
          </p:cNvPr>
          <p:cNvSpPr>
            <a:spLocks noGrp="1"/>
          </p:cNvSpPr>
          <p:nvPr>
            <p:ph type="title"/>
          </p:nvPr>
        </p:nvSpPr>
        <p:spPr/>
        <p:txBody>
          <a:bodyPr/>
          <a:lstStyle/>
          <a:p>
            <a:r>
              <a:rPr lang="en-US" b="1" dirty="0">
                <a:solidFill>
                  <a:srgbClr val="3431E7"/>
                </a:solidFill>
              </a:rPr>
              <a:t>BIOL 104: </a:t>
            </a:r>
            <a:r>
              <a:rPr lang="en-US" dirty="0"/>
              <a:t>Biodiversity</a:t>
            </a:r>
          </a:p>
        </p:txBody>
      </p:sp>
      <p:sp>
        <p:nvSpPr>
          <p:cNvPr id="5" name="Content Placeholder 4">
            <a:extLst>
              <a:ext uri="{FF2B5EF4-FFF2-40B4-BE49-F238E27FC236}">
                <a16:creationId xmlns:a16="http://schemas.microsoft.com/office/drawing/2014/main" id="{73410B63-E89C-1E3F-C9E0-625CA51E5E52}"/>
              </a:ext>
            </a:extLst>
          </p:cNvPr>
          <p:cNvSpPr>
            <a:spLocks noGrp="1"/>
          </p:cNvSpPr>
          <p:nvPr>
            <p:ph idx="1"/>
          </p:nvPr>
        </p:nvSpPr>
        <p:spPr>
          <a:xfrm>
            <a:off x="838200" y="1499053"/>
            <a:ext cx="10971882" cy="4912632"/>
          </a:xfrm>
        </p:spPr>
        <p:txBody>
          <a:bodyPr vert="horz" lIns="91440" tIns="45720" rIns="91440" bIns="45720" rtlCol="0" anchor="t">
            <a:normAutofit fontScale="92500" lnSpcReduction="10000"/>
          </a:bodyPr>
          <a:lstStyle/>
          <a:p>
            <a:r>
              <a:rPr lang="en-US" b="1" dirty="0"/>
              <a:t>Typical class size: 200 people (multiple sections/year)</a:t>
            </a:r>
          </a:p>
          <a:p>
            <a:r>
              <a:rPr lang="en-US" dirty="0">
                <a:cs typeface="Calibri"/>
              </a:rPr>
              <a:t>High-structured class; active learning; large and small formative assessments</a:t>
            </a:r>
          </a:p>
          <a:p>
            <a:r>
              <a:rPr lang="en-US" dirty="0">
                <a:cs typeface="Calibri"/>
              </a:rPr>
              <a:t>Teaching team: grader(s) + peer instructors in class</a:t>
            </a:r>
          </a:p>
          <a:p>
            <a:r>
              <a:rPr lang="en-US" b="1" dirty="0"/>
              <a:t>It is NOT a march through the Tree of Life.</a:t>
            </a:r>
            <a:endParaRPr lang="en-US" dirty="0">
              <a:cs typeface="Calibri"/>
            </a:endParaRPr>
          </a:p>
          <a:p>
            <a:pPr marL="0" indent="0">
              <a:buNone/>
            </a:pPr>
            <a:endParaRPr lang="en-US" dirty="0">
              <a:cs typeface="Calibri"/>
            </a:endParaRPr>
          </a:p>
          <a:p>
            <a:pPr marL="0" indent="0">
              <a:buNone/>
            </a:pPr>
            <a:r>
              <a:rPr lang="en-US" b="1" dirty="0">
                <a:solidFill>
                  <a:srgbClr val="3431E7"/>
                </a:solidFill>
                <a:cs typeface="Calibri"/>
              </a:rPr>
              <a:t>Units (15-week term)</a:t>
            </a:r>
            <a:endParaRPr lang="en-US" dirty="0">
              <a:solidFill>
                <a:srgbClr val="3431E7"/>
              </a:solidFill>
              <a:cs typeface="Calibri"/>
            </a:endParaRPr>
          </a:p>
          <a:p>
            <a:r>
              <a:rPr lang="en-US" dirty="0">
                <a:cs typeface="Calibri"/>
              </a:rPr>
              <a:t>What is biodiversity (and how do we measure it)?</a:t>
            </a:r>
          </a:p>
          <a:p>
            <a:r>
              <a:rPr lang="en-US" dirty="0">
                <a:cs typeface="Calibri"/>
              </a:rPr>
              <a:t>How does biodiversity arise?</a:t>
            </a:r>
          </a:p>
          <a:p>
            <a:r>
              <a:rPr lang="en-US" dirty="0">
                <a:cs typeface="Calibri"/>
              </a:rPr>
              <a:t>What limits biodiversity?</a:t>
            </a:r>
          </a:p>
          <a:p>
            <a:r>
              <a:rPr lang="en-US" dirty="0">
                <a:cs typeface="Calibri"/>
              </a:rPr>
              <a:t>How does biodiversity change?</a:t>
            </a:r>
          </a:p>
          <a:p>
            <a:r>
              <a:rPr lang="en-US" dirty="0">
                <a:cs typeface="Calibri"/>
              </a:rPr>
              <a:t>Overarching: Why does biodiversity matter?</a:t>
            </a:r>
          </a:p>
          <a:p>
            <a:pPr marL="0" indent="0">
              <a:buNone/>
            </a:pPr>
            <a:endParaRPr lang="en-US" dirty="0">
              <a:cs typeface="Calibri"/>
            </a:endParaRPr>
          </a:p>
        </p:txBody>
      </p:sp>
      <p:sp>
        <p:nvSpPr>
          <p:cNvPr id="2" name="TextBox 1">
            <a:extLst>
              <a:ext uri="{FF2B5EF4-FFF2-40B4-BE49-F238E27FC236}">
                <a16:creationId xmlns:a16="http://schemas.microsoft.com/office/drawing/2014/main" id="{D1DA90E3-6602-14B4-6873-B8FC2595E71D}"/>
              </a:ext>
            </a:extLst>
          </p:cNvPr>
          <p:cNvSpPr txBox="1"/>
          <p:nvPr/>
        </p:nvSpPr>
        <p:spPr>
          <a:xfrm>
            <a:off x="7929923" y="5264982"/>
            <a:ext cx="2481912" cy="923330"/>
          </a:xfrm>
          <a:prstGeom prst="rect">
            <a:avLst/>
          </a:prstGeom>
          <a:noFill/>
        </p:spPr>
        <p:txBody>
          <a:bodyPr wrap="square" rtlCol="0">
            <a:spAutoFit/>
          </a:bodyPr>
          <a:lstStyle/>
          <a:p>
            <a:r>
              <a:rPr lang="en-US" b="1" dirty="0">
                <a:highlight>
                  <a:srgbClr val="FFFF00"/>
                </a:highlight>
              </a:rPr>
              <a:t>Course Syllabus and Learning Objectives will be provided at the end!</a:t>
            </a:r>
          </a:p>
        </p:txBody>
      </p:sp>
    </p:spTree>
    <p:extLst>
      <p:ext uri="{BB962C8B-B14F-4D97-AF65-F5344CB8AC3E}">
        <p14:creationId xmlns:p14="http://schemas.microsoft.com/office/powerpoint/2010/main" val="4899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E73F0-5B25-B853-CA3D-4604D2440C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29537C-45BC-ADF8-D5F7-C36A59EFAC3B}"/>
              </a:ext>
            </a:extLst>
          </p:cNvPr>
          <p:cNvSpPr>
            <a:spLocks noGrp="1"/>
          </p:cNvSpPr>
          <p:nvPr>
            <p:ph type="title"/>
          </p:nvPr>
        </p:nvSpPr>
        <p:spPr>
          <a:xfrm>
            <a:off x="639896" y="197092"/>
            <a:ext cx="10515600" cy="1325563"/>
          </a:xfrm>
        </p:spPr>
        <p:txBody>
          <a:bodyPr/>
          <a:lstStyle/>
          <a:p>
            <a:r>
              <a:rPr lang="en-US" b="1" dirty="0">
                <a:solidFill>
                  <a:srgbClr val="3431E7"/>
                </a:solidFill>
              </a:rPr>
              <a:t>10 Course Goals and Learning Outcomes</a:t>
            </a:r>
            <a:endParaRPr lang="en-US" dirty="0"/>
          </a:p>
        </p:txBody>
      </p:sp>
      <p:sp>
        <p:nvSpPr>
          <p:cNvPr id="5" name="Content Placeholder 4">
            <a:extLst>
              <a:ext uri="{FF2B5EF4-FFF2-40B4-BE49-F238E27FC236}">
                <a16:creationId xmlns:a16="http://schemas.microsoft.com/office/drawing/2014/main" id="{A0388A43-DDF3-F69E-D7A8-3B37CFD76F59}"/>
              </a:ext>
            </a:extLst>
          </p:cNvPr>
          <p:cNvSpPr>
            <a:spLocks noGrp="1"/>
          </p:cNvSpPr>
          <p:nvPr>
            <p:ph idx="1"/>
          </p:nvPr>
        </p:nvSpPr>
        <p:spPr>
          <a:xfrm>
            <a:off x="639896" y="1399900"/>
            <a:ext cx="10515600" cy="5261008"/>
          </a:xfrm>
        </p:spPr>
        <p:txBody>
          <a:bodyPr vert="horz" lIns="91440" tIns="45720" rIns="91440" bIns="45720" rtlCol="0" anchor="t">
            <a:normAutofit fontScale="70000" lnSpcReduction="20000"/>
          </a:bodyPr>
          <a:lstStyle/>
          <a:p>
            <a:r>
              <a:rPr lang="en-US" dirty="0"/>
              <a:t>Understand the different ways in which biodiversity is described and measured.</a:t>
            </a:r>
          </a:p>
          <a:p>
            <a:r>
              <a:rPr lang="en-US" dirty="0"/>
              <a:t>Describe historic and present patterns in the distribution and variety of life.</a:t>
            </a:r>
          </a:p>
          <a:p>
            <a:r>
              <a:rPr lang="en-US" dirty="0"/>
              <a:t>Understand how the scientific process is used to create knowledge about historic, complex, and dynamic systems that exist at various spatial and temporal scales.</a:t>
            </a:r>
          </a:p>
          <a:p>
            <a:r>
              <a:rPr lang="en-US" dirty="0"/>
              <a:t>Compare evolutionary theory with non-scientific ideas about the origins of biodiversity.</a:t>
            </a:r>
          </a:p>
          <a:p>
            <a:r>
              <a:rPr lang="en-US" dirty="0"/>
              <a:t>Apply frameworks to organize the understanding of the natural world (e.g., phylogenetics).</a:t>
            </a:r>
          </a:p>
          <a:p>
            <a:r>
              <a:rPr lang="en-US" dirty="0"/>
              <a:t>Describe and explain how organismal features-- like physiology, anatomy, and behavior-- are shaped by evolutionary and ecological forces through historical processes, including interactions within and between species and the environment.</a:t>
            </a:r>
          </a:p>
          <a:p>
            <a:r>
              <a:rPr lang="en-US" dirty="0"/>
              <a:t>Explain how the properties of Earth contribute to patterns of biodiversity.</a:t>
            </a:r>
          </a:p>
          <a:p>
            <a:r>
              <a:rPr lang="en-US" dirty="0"/>
              <a:t>Explain the abiotic factors such energy and nutrients and biotic forces such as competition, predation/disease, and symbiosis, that limit population size, genetic diversity and species diversity in space and time.</a:t>
            </a:r>
          </a:p>
          <a:p>
            <a:r>
              <a:rPr lang="en-US" dirty="0"/>
              <a:t>Identify how disturbance (both natural and human caused) affects biodiversity over different spatial and temporal scales.</a:t>
            </a:r>
          </a:p>
          <a:p>
            <a:r>
              <a:rPr lang="en-US" dirty="0"/>
              <a:t>Apply knowledge of ecological and evolutionary principles to challenges in maintaining the health of human and natural systems and understand the biological impacts of human derived climate change.</a:t>
            </a:r>
          </a:p>
          <a:p>
            <a:pPr marL="0" indent="0">
              <a:buNone/>
            </a:pPr>
            <a:endParaRPr lang="en-US" dirty="0">
              <a:cs typeface="Calibri"/>
            </a:endParaRPr>
          </a:p>
        </p:txBody>
      </p:sp>
    </p:spTree>
    <p:extLst>
      <p:ext uri="{BB962C8B-B14F-4D97-AF65-F5344CB8AC3E}">
        <p14:creationId xmlns:p14="http://schemas.microsoft.com/office/powerpoint/2010/main" val="20265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TotalTime>
  <Words>1859</Words>
  <Application>Microsoft Office PowerPoint</Application>
  <PresentationFormat>Widescreen</PresentationFormat>
  <Paragraphs>242</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(Re)designing a Large Foundational Biology Course Around Active Learning </vt:lpstr>
      <vt:lpstr>Goal: Curriculum Revision + Course (re)Design Lessons we learned along the way</vt:lpstr>
      <vt:lpstr>What did we aim to accomplish?</vt:lpstr>
      <vt:lpstr>A look back: Timeline to revisions to BS degree</vt:lpstr>
      <vt:lpstr>A look back: Timeline to revisions</vt:lpstr>
      <vt:lpstr>PowerPoint Presentation</vt:lpstr>
      <vt:lpstr>PowerPoint Presentation</vt:lpstr>
      <vt:lpstr>BIOL 104: Biodiversity</vt:lpstr>
      <vt:lpstr>10 Course Goals and Learning Outcomes</vt:lpstr>
      <vt:lpstr>Challenges / Opportunities</vt:lpstr>
      <vt:lpstr>BIOL 104 Lesson Learning Cycle</vt:lpstr>
      <vt:lpstr>BIOL 104: Sample Lesson – Food Webs</vt:lpstr>
      <vt:lpstr>BIOL 104 Year 1 Successes</vt:lpstr>
      <vt:lpstr>BIOL 104: Opportunities for Improvement</vt:lpstr>
      <vt:lpstr>Lessons we learned along the way</vt:lpstr>
      <vt:lpstr>QR Code for Syllabus and Lesson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Shemer, Gidi</dc:creator>
  <cp:lastModifiedBy>Evans, Mara</cp:lastModifiedBy>
  <cp:revision>69</cp:revision>
  <dcterms:created xsi:type="dcterms:W3CDTF">2019-02-05T19:51:20Z</dcterms:created>
  <dcterms:modified xsi:type="dcterms:W3CDTF">2024-02-29T05:38:19Z</dcterms:modified>
</cp:coreProperties>
</file>